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msterdam Two" panose="020B0604020202020204" charset="0"/>
      <p:regular r:id="rId11"/>
    </p:embeddedFont>
    <p:embeddedFont>
      <p:font typeface="Arimo" panose="020B0604020202020204" charset="0"/>
      <p:regular r:id="rId12"/>
    </p:embeddedFont>
    <p:embeddedFont>
      <p:font typeface="Arimo Bold Italics" panose="020B0604020202020204" charset="0"/>
      <p:regular r:id="rId13"/>
    </p:embeddedFont>
    <p:embeddedFont>
      <p:font typeface="Arimo Italics" panose="020B0604020202020204" charset="0"/>
      <p:regular r:id="rId14"/>
    </p:embeddedFont>
    <p:embeddedFont>
      <p:font typeface="Gotham" panose="020B0604020202020204" charset="0"/>
      <p:regular r:id="rId15"/>
    </p:embeddedFont>
    <p:embeddedFont>
      <p:font typeface="Great Vibes" panose="020B0604020202020204" charset="0"/>
      <p:regular r:id="rId16"/>
    </p:embeddedFont>
    <p:embeddedFont>
      <p:font typeface="Inter" panose="020B0604020202020204" charset="0"/>
      <p:regular r:id="rId17"/>
    </p:embeddedFont>
    <p:embeddedFont>
      <p:font typeface="Inter Bold" panose="020B0604020202020204" charset="0"/>
      <p:regular r:id="rId18"/>
    </p:embeddedFont>
    <p:embeddedFont>
      <p:font typeface="Open Sans" panose="020B0606030504020204" pitchFamily="34" charset="0"/>
      <p:regular r:id="rId19"/>
    </p:embeddedFont>
    <p:embeddedFont>
      <p:font typeface="Roboto" panose="02000000000000000000" pitchFamily="2" charset="0"/>
      <p:regular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7" autoAdjust="0"/>
    <p:restoredTop sz="94622" autoAdjust="0"/>
  </p:normalViewPr>
  <p:slideViewPr>
    <p:cSldViewPr>
      <p:cViewPr>
        <p:scale>
          <a:sx n="50" d="100"/>
          <a:sy n="50" d="100"/>
        </p:scale>
        <p:origin x="1421"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3.jpe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697" y="793573"/>
            <a:ext cx="16458607" cy="8699854"/>
            <a:chOff x="0" y="0"/>
            <a:chExt cx="8277467" cy="4375386"/>
          </a:xfrm>
        </p:grpSpPr>
        <p:sp>
          <p:nvSpPr>
            <p:cNvPr id="3" name="Freeform 3"/>
            <p:cNvSpPr/>
            <p:nvPr/>
          </p:nvSpPr>
          <p:spPr>
            <a:xfrm>
              <a:off x="0" y="0"/>
              <a:ext cx="8277467" cy="4375386"/>
            </a:xfrm>
            <a:custGeom>
              <a:avLst/>
              <a:gdLst/>
              <a:ahLst/>
              <a:cxnLst/>
              <a:rect l="l" t="t" r="r" b="b"/>
              <a:pathLst>
                <a:path w="8277467" h="4375386">
                  <a:moveTo>
                    <a:pt x="0" y="0"/>
                  </a:moveTo>
                  <a:lnTo>
                    <a:pt x="0" y="4375386"/>
                  </a:lnTo>
                  <a:lnTo>
                    <a:pt x="8277467" y="4375386"/>
                  </a:lnTo>
                  <a:lnTo>
                    <a:pt x="8277467" y="0"/>
                  </a:lnTo>
                  <a:lnTo>
                    <a:pt x="0" y="0"/>
                  </a:lnTo>
                  <a:close/>
                  <a:moveTo>
                    <a:pt x="8216507" y="4314426"/>
                  </a:moveTo>
                  <a:lnTo>
                    <a:pt x="59690" y="4314426"/>
                  </a:lnTo>
                  <a:lnTo>
                    <a:pt x="59690" y="59690"/>
                  </a:lnTo>
                  <a:lnTo>
                    <a:pt x="8216507" y="59690"/>
                  </a:lnTo>
                  <a:lnTo>
                    <a:pt x="8216507" y="4314426"/>
                  </a:lnTo>
                  <a:close/>
                </a:path>
              </a:pathLst>
            </a:custGeom>
            <a:solidFill>
              <a:srgbClr val="101010"/>
            </a:solidFill>
          </p:spPr>
          <p:txBody>
            <a:bodyPr/>
            <a:lstStyle/>
            <a:p>
              <a:endParaRPr lang="pt-BR"/>
            </a:p>
          </p:txBody>
        </p:sp>
      </p:grpSp>
      <p:sp>
        <p:nvSpPr>
          <p:cNvPr id="4" name="Freeform 4"/>
          <p:cNvSpPr/>
          <p:nvPr/>
        </p:nvSpPr>
        <p:spPr>
          <a:xfrm rot="2787855">
            <a:off x="12783068" y="3778580"/>
            <a:ext cx="11136281" cy="9600478"/>
          </a:xfrm>
          <a:custGeom>
            <a:avLst/>
            <a:gdLst/>
            <a:ahLst/>
            <a:cxnLst/>
            <a:rect l="l" t="t" r="r" b="b"/>
            <a:pathLst>
              <a:path w="11136281" h="9600478">
                <a:moveTo>
                  <a:pt x="0" y="0"/>
                </a:moveTo>
                <a:lnTo>
                  <a:pt x="11136281" y="0"/>
                </a:lnTo>
                <a:lnTo>
                  <a:pt x="11136281" y="9600478"/>
                </a:lnTo>
                <a:lnTo>
                  <a:pt x="0" y="9600478"/>
                </a:lnTo>
                <a:lnTo>
                  <a:pt x="0" y="0"/>
                </a:lnTo>
                <a:close/>
              </a:path>
            </a:pathLst>
          </a:custGeom>
          <a:blipFill>
            <a:blip r:embed="rId2"/>
            <a:stretch>
              <a:fillRect l="-2096" t="-3498" b="-1607"/>
            </a:stretch>
          </a:blipFill>
        </p:spPr>
        <p:txBody>
          <a:bodyPr/>
          <a:lstStyle/>
          <a:p>
            <a:endParaRPr lang="pt-BR"/>
          </a:p>
        </p:txBody>
      </p:sp>
      <p:sp>
        <p:nvSpPr>
          <p:cNvPr id="5" name="Freeform 5"/>
          <p:cNvSpPr/>
          <p:nvPr/>
        </p:nvSpPr>
        <p:spPr>
          <a:xfrm rot="-7053852">
            <a:off x="-4102097" y="-4641962"/>
            <a:ext cx="11136281" cy="9600478"/>
          </a:xfrm>
          <a:custGeom>
            <a:avLst/>
            <a:gdLst/>
            <a:ahLst/>
            <a:cxnLst/>
            <a:rect l="l" t="t" r="r" b="b"/>
            <a:pathLst>
              <a:path w="11136281" h="9600478">
                <a:moveTo>
                  <a:pt x="0" y="0"/>
                </a:moveTo>
                <a:lnTo>
                  <a:pt x="11136282" y="0"/>
                </a:lnTo>
                <a:lnTo>
                  <a:pt x="11136282" y="9600479"/>
                </a:lnTo>
                <a:lnTo>
                  <a:pt x="0" y="9600479"/>
                </a:lnTo>
                <a:lnTo>
                  <a:pt x="0" y="0"/>
                </a:lnTo>
                <a:close/>
              </a:path>
            </a:pathLst>
          </a:custGeom>
          <a:blipFill>
            <a:blip r:embed="rId2"/>
            <a:stretch>
              <a:fillRect l="-2096" t="-3498" b="-1607"/>
            </a:stretch>
          </a:blipFill>
        </p:spPr>
        <p:txBody>
          <a:bodyPr/>
          <a:lstStyle/>
          <a:p>
            <a:endParaRPr lang="pt-BR"/>
          </a:p>
        </p:txBody>
      </p:sp>
      <p:sp>
        <p:nvSpPr>
          <p:cNvPr id="6" name="TextBox 6"/>
          <p:cNvSpPr txBox="1"/>
          <p:nvPr/>
        </p:nvSpPr>
        <p:spPr>
          <a:xfrm>
            <a:off x="7305587" y="4195904"/>
            <a:ext cx="4438824" cy="1329118"/>
          </a:xfrm>
          <a:prstGeom prst="rect">
            <a:avLst/>
          </a:prstGeom>
        </p:spPr>
        <p:txBody>
          <a:bodyPr wrap="square" lIns="0" tIns="0" rIns="0" bIns="0" rtlCol="0" anchor="t">
            <a:spAutoFit/>
          </a:bodyPr>
          <a:lstStyle/>
          <a:p>
            <a:pPr marL="0" lvl="0" indent="0" algn="ctr">
              <a:lnSpc>
                <a:spcPts val="10013"/>
              </a:lnSpc>
            </a:pPr>
            <a:r>
              <a:rPr lang="en-US" sz="9628" dirty="0">
                <a:solidFill>
                  <a:srgbClr val="000000"/>
                </a:solidFill>
                <a:latin typeface="Great Vibes"/>
                <a:ea typeface="Great Vibes"/>
                <a:cs typeface="Great Vibes"/>
                <a:sym typeface="Great Vibes"/>
              </a:rPr>
              <a:t>Solomon’s</a:t>
            </a:r>
          </a:p>
        </p:txBody>
      </p:sp>
      <p:sp>
        <p:nvSpPr>
          <p:cNvPr id="7" name="TextBox 7"/>
          <p:cNvSpPr txBox="1"/>
          <p:nvPr/>
        </p:nvSpPr>
        <p:spPr>
          <a:xfrm>
            <a:off x="5238576" y="5746128"/>
            <a:ext cx="7810847" cy="415290"/>
          </a:xfrm>
          <a:prstGeom prst="rect">
            <a:avLst/>
          </a:prstGeom>
        </p:spPr>
        <p:txBody>
          <a:bodyPr lIns="0" tIns="0" rIns="0" bIns="0" rtlCol="0" anchor="t">
            <a:spAutoFit/>
          </a:bodyPr>
          <a:lstStyle/>
          <a:p>
            <a:pPr marL="0" lvl="0" indent="0" algn="ctr">
              <a:lnSpc>
                <a:spcPts val="3359"/>
              </a:lnSpc>
            </a:pPr>
            <a:r>
              <a:rPr lang="en-US" sz="2400">
                <a:solidFill>
                  <a:srgbClr val="000000"/>
                </a:solidFill>
                <a:latin typeface="Roboto"/>
                <a:ea typeface="Roboto"/>
                <a:cs typeface="Roboto"/>
                <a:sym typeface="Roboto"/>
              </a:rPr>
              <a:t>Vinicius Gonçalves - 1ADSA</a:t>
            </a:r>
          </a:p>
        </p:txBody>
      </p:sp>
      <p:pic>
        <p:nvPicPr>
          <p:cNvPr id="8" name="Imagem 7" descr="Forma&#10;&#10;Descrição gerada automaticamente com confiança baixa">
            <a:extLst>
              <a:ext uri="{FF2B5EF4-FFF2-40B4-BE49-F238E27FC236}">
                <a16:creationId xmlns:a16="http://schemas.microsoft.com/office/drawing/2014/main" id="{70D35D40-9116-9FF5-B67C-E803543BAC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3970514"/>
            <a:ext cx="1242728" cy="12427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grpSp>
        <p:nvGrpSpPr>
          <p:cNvPr id="2" name="Group 2"/>
          <p:cNvGrpSpPr/>
          <p:nvPr/>
        </p:nvGrpSpPr>
        <p:grpSpPr>
          <a:xfrm>
            <a:off x="419125" y="531619"/>
            <a:ext cx="17449750" cy="9223762"/>
            <a:chOff x="0" y="0"/>
            <a:chExt cx="8277467" cy="4375386"/>
          </a:xfrm>
        </p:grpSpPr>
        <p:sp>
          <p:nvSpPr>
            <p:cNvPr id="3" name="Freeform 3"/>
            <p:cNvSpPr/>
            <p:nvPr/>
          </p:nvSpPr>
          <p:spPr>
            <a:xfrm>
              <a:off x="0" y="0"/>
              <a:ext cx="8277467" cy="4375386"/>
            </a:xfrm>
            <a:custGeom>
              <a:avLst/>
              <a:gdLst/>
              <a:ahLst/>
              <a:cxnLst/>
              <a:rect l="l" t="t" r="r" b="b"/>
              <a:pathLst>
                <a:path w="8277467" h="4375386">
                  <a:moveTo>
                    <a:pt x="0" y="0"/>
                  </a:moveTo>
                  <a:lnTo>
                    <a:pt x="0" y="4375386"/>
                  </a:lnTo>
                  <a:lnTo>
                    <a:pt x="8277467" y="4375386"/>
                  </a:lnTo>
                  <a:lnTo>
                    <a:pt x="8277467" y="0"/>
                  </a:lnTo>
                  <a:lnTo>
                    <a:pt x="0" y="0"/>
                  </a:lnTo>
                  <a:close/>
                  <a:moveTo>
                    <a:pt x="8216507" y="4314426"/>
                  </a:moveTo>
                  <a:lnTo>
                    <a:pt x="59690" y="4314426"/>
                  </a:lnTo>
                  <a:lnTo>
                    <a:pt x="59690" y="59690"/>
                  </a:lnTo>
                  <a:lnTo>
                    <a:pt x="8216507" y="59690"/>
                  </a:lnTo>
                  <a:lnTo>
                    <a:pt x="8216507" y="4314426"/>
                  </a:lnTo>
                  <a:close/>
                </a:path>
              </a:pathLst>
            </a:custGeom>
            <a:solidFill>
              <a:srgbClr val="FFFFFF"/>
            </a:solidFill>
          </p:spPr>
          <p:txBody>
            <a:bodyPr/>
            <a:lstStyle/>
            <a:p>
              <a:endParaRPr lang="pt-BR"/>
            </a:p>
          </p:txBody>
        </p:sp>
      </p:grpSp>
      <p:grpSp>
        <p:nvGrpSpPr>
          <p:cNvPr id="4" name="Group 4"/>
          <p:cNvGrpSpPr/>
          <p:nvPr/>
        </p:nvGrpSpPr>
        <p:grpSpPr>
          <a:xfrm>
            <a:off x="10989166" y="655689"/>
            <a:ext cx="6750604" cy="8967506"/>
            <a:chOff x="0" y="0"/>
            <a:chExt cx="4569761" cy="6070473"/>
          </a:xfrm>
        </p:grpSpPr>
        <p:sp>
          <p:nvSpPr>
            <p:cNvPr id="5" name="Freeform 5"/>
            <p:cNvSpPr/>
            <p:nvPr/>
          </p:nvSpPr>
          <p:spPr>
            <a:xfrm>
              <a:off x="-81534" y="-15367"/>
              <a:ext cx="4654343" cy="6097397"/>
            </a:xfrm>
            <a:custGeom>
              <a:avLst/>
              <a:gdLst/>
              <a:ahLst/>
              <a:cxnLst/>
              <a:rect l="l" t="t" r="r" b="b"/>
              <a:pathLst>
                <a:path w="4654343" h="6097397">
                  <a:moveTo>
                    <a:pt x="4651295" y="6069076"/>
                  </a:moveTo>
                  <a:cubicBezTo>
                    <a:pt x="4457987" y="6097397"/>
                    <a:pt x="4287308" y="6084316"/>
                    <a:pt x="4092259" y="6070346"/>
                  </a:cubicBezTo>
                  <a:cubicBezTo>
                    <a:pt x="3014958" y="6093968"/>
                    <a:pt x="1643663" y="6076442"/>
                    <a:pt x="502322" y="6074029"/>
                  </a:cubicBezTo>
                  <a:cubicBezTo>
                    <a:pt x="458072" y="6095619"/>
                    <a:pt x="475295" y="6024499"/>
                    <a:pt x="461095" y="5996559"/>
                  </a:cubicBezTo>
                  <a:cubicBezTo>
                    <a:pt x="422342" y="5947410"/>
                    <a:pt x="389361" y="5901309"/>
                    <a:pt x="372778" y="5839079"/>
                  </a:cubicBezTo>
                  <a:cubicBezTo>
                    <a:pt x="404294" y="5542915"/>
                    <a:pt x="450193" y="5645531"/>
                    <a:pt x="395957" y="5450840"/>
                  </a:cubicBezTo>
                  <a:cubicBezTo>
                    <a:pt x="432603" y="5359908"/>
                    <a:pt x="405851" y="5239004"/>
                    <a:pt x="366823" y="5195189"/>
                  </a:cubicBezTo>
                  <a:cubicBezTo>
                    <a:pt x="329353" y="5033772"/>
                    <a:pt x="358669" y="5138420"/>
                    <a:pt x="316068" y="5050028"/>
                  </a:cubicBezTo>
                  <a:cubicBezTo>
                    <a:pt x="259908" y="5023231"/>
                    <a:pt x="323581" y="4987798"/>
                    <a:pt x="297837" y="4967859"/>
                  </a:cubicBezTo>
                  <a:cubicBezTo>
                    <a:pt x="242502" y="4821682"/>
                    <a:pt x="200908" y="4761230"/>
                    <a:pt x="142091" y="4662043"/>
                  </a:cubicBezTo>
                  <a:cubicBezTo>
                    <a:pt x="104438" y="4629785"/>
                    <a:pt x="146672" y="4588510"/>
                    <a:pt x="128258" y="4566158"/>
                  </a:cubicBezTo>
                  <a:cubicBezTo>
                    <a:pt x="0" y="4473448"/>
                    <a:pt x="131739" y="4495927"/>
                    <a:pt x="112591" y="4430776"/>
                  </a:cubicBezTo>
                  <a:cubicBezTo>
                    <a:pt x="75057" y="4336034"/>
                    <a:pt x="126242" y="4247007"/>
                    <a:pt x="153452" y="4188460"/>
                  </a:cubicBezTo>
                  <a:cubicBezTo>
                    <a:pt x="230225" y="4070350"/>
                    <a:pt x="295363" y="3877183"/>
                    <a:pt x="277682" y="3840988"/>
                  </a:cubicBezTo>
                  <a:cubicBezTo>
                    <a:pt x="279880" y="3775456"/>
                    <a:pt x="343187" y="3738372"/>
                    <a:pt x="323123" y="3670300"/>
                  </a:cubicBezTo>
                  <a:cubicBezTo>
                    <a:pt x="340713" y="3625850"/>
                    <a:pt x="376076" y="3551428"/>
                    <a:pt x="415013" y="3502152"/>
                  </a:cubicBezTo>
                  <a:cubicBezTo>
                    <a:pt x="420143" y="3320288"/>
                    <a:pt x="445337" y="3252978"/>
                    <a:pt x="461920" y="3158744"/>
                  </a:cubicBezTo>
                  <a:cubicBezTo>
                    <a:pt x="497741" y="3074797"/>
                    <a:pt x="509285" y="2991612"/>
                    <a:pt x="544557" y="2921127"/>
                  </a:cubicBezTo>
                  <a:cubicBezTo>
                    <a:pt x="509010" y="2844927"/>
                    <a:pt x="557199" y="2833751"/>
                    <a:pt x="541258" y="2801239"/>
                  </a:cubicBezTo>
                  <a:cubicBezTo>
                    <a:pt x="611252" y="2672842"/>
                    <a:pt x="589814" y="2438527"/>
                    <a:pt x="574331" y="2299843"/>
                  </a:cubicBezTo>
                  <a:cubicBezTo>
                    <a:pt x="550786" y="2202053"/>
                    <a:pt x="531914" y="2152650"/>
                    <a:pt x="480151" y="2110740"/>
                  </a:cubicBezTo>
                  <a:cubicBezTo>
                    <a:pt x="491420" y="2057400"/>
                    <a:pt x="453491" y="2011299"/>
                    <a:pt x="441856" y="2017522"/>
                  </a:cubicBezTo>
                  <a:cubicBezTo>
                    <a:pt x="448636" y="1912493"/>
                    <a:pt x="412814" y="1883156"/>
                    <a:pt x="404111" y="1841881"/>
                  </a:cubicBezTo>
                  <a:cubicBezTo>
                    <a:pt x="361235" y="1788668"/>
                    <a:pt x="460362" y="1780921"/>
                    <a:pt x="406584" y="1711833"/>
                  </a:cubicBezTo>
                  <a:cubicBezTo>
                    <a:pt x="421976" y="1610106"/>
                    <a:pt x="423899" y="1557909"/>
                    <a:pt x="409241" y="1513078"/>
                  </a:cubicBezTo>
                  <a:cubicBezTo>
                    <a:pt x="398064" y="1475867"/>
                    <a:pt x="455507" y="1400810"/>
                    <a:pt x="434985" y="1407033"/>
                  </a:cubicBezTo>
                  <a:cubicBezTo>
                    <a:pt x="435901" y="1350645"/>
                    <a:pt x="409149" y="1326769"/>
                    <a:pt x="394125" y="1309878"/>
                  </a:cubicBezTo>
                  <a:cubicBezTo>
                    <a:pt x="400996" y="1286637"/>
                    <a:pt x="444146" y="1243330"/>
                    <a:pt x="449002" y="1230249"/>
                  </a:cubicBezTo>
                  <a:cubicBezTo>
                    <a:pt x="454224" y="1172464"/>
                    <a:pt x="400996" y="1159637"/>
                    <a:pt x="440665" y="1100328"/>
                  </a:cubicBezTo>
                  <a:cubicBezTo>
                    <a:pt x="413180" y="1030097"/>
                    <a:pt x="391468" y="1020699"/>
                    <a:pt x="400721" y="969645"/>
                  </a:cubicBezTo>
                  <a:cubicBezTo>
                    <a:pt x="323306" y="569087"/>
                    <a:pt x="400263" y="697992"/>
                    <a:pt x="430587" y="482981"/>
                  </a:cubicBezTo>
                  <a:cubicBezTo>
                    <a:pt x="471539" y="322580"/>
                    <a:pt x="417944" y="357378"/>
                    <a:pt x="406767" y="246888"/>
                  </a:cubicBezTo>
                  <a:cubicBezTo>
                    <a:pt x="422251" y="33401"/>
                    <a:pt x="352348" y="66675"/>
                    <a:pt x="445246" y="15367"/>
                  </a:cubicBezTo>
                  <a:cubicBezTo>
                    <a:pt x="1750578" y="33909"/>
                    <a:pt x="3127186" y="28194"/>
                    <a:pt x="4372602" y="17907"/>
                  </a:cubicBezTo>
                  <a:cubicBezTo>
                    <a:pt x="4490052" y="46482"/>
                    <a:pt x="4636636" y="0"/>
                    <a:pt x="4644973" y="36449"/>
                  </a:cubicBezTo>
                  <a:cubicBezTo>
                    <a:pt x="4649921" y="215011"/>
                    <a:pt x="4644607" y="413004"/>
                    <a:pt x="4644515" y="626110"/>
                  </a:cubicBezTo>
                  <a:cubicBezTo>
                    <a:pt x="4643599" y="1658239"/>
                    <a:pt x="4651422" y="2760345"/>
                    <a:pt x="4645157" y="3752723"/>
                  </a:cubicBezTo>
                  <a:cubicBezTo>
                    <a:pt x="4654343" y="4584446"/>
                    <a:pt x="4637644" y="5281041"/>
                    <a:pt x="4651295" y="6069076"/>
                  </a:cubicBezTo>
                  <a:close/>
                </a:path>
              </a:pathLst>
            </a:custGeom>
            <a:blipFill>
              <a:blip r:embed="rId2"/>
              <a:stretch>
                <a:fillRect l="220" t="-16995" b="-16995"/>
              </a:stretch>
            </a:blipFill>
          </p:spPr>
          <p:txBody>
            <a:bodyPr/>
            <a:lstStyle/>
            <a:p>
              <a:endParaRPr lang="pt-BR"/>
            </a:p>
          </p:txBody>
        </p:sp>
      </p:grpSp>
      <p:sp>
        <p:nvSpPr>
          <p:cNvPr id="6" name="TextBox 6"/>
          <p:cNvSpPr txBox="1"/>
          <p:nvPr/>
        </p:nvSpPr>
        <p:spPr>
          <a:xfrm>
            <a:off x="1841165" y="1333500"/>
            <a:ext cx="7810847" cy="1329118"/>
          </a:xfrm>
          <a:prstGeom prst="rect">
            <a:avLst/>
          </a:prstGeom>
        </p:spPr>
        <p:txBody>
          <a:bodyPr lIns="0" tIns="0" rIns="0" bIns="0" rtlCol="0" anchor="t">
            <a:spAutoFit/>
          </a:bodyPr>
          <a:lstStyle/>
          <a:p>
            <a:pPr marL="0" lvl="0" indent="0" algn="ctr">
              <a:lnSpc>
                <a:spcPts val="10013"/>
              </a:lnSpc>
            </a:pPr>
            <a:r>
              <a:rPr lang="en-US" sz="9628">
                <a:solidFill>
                  <a:srgbClr val="FFFFFF"/>
                </a:solidFill>
                <a:latin typeface="Great Vibes"/>
                <a:ea typeface="Great Vibes"/>
                <a:cs typeface="Great Vibes"/>
                <a:sym typeface="Great Vibes"/>
              </a:rPr>
              <a:t>Linha da Vida</a:t>
            </a:r>
          </a:p>
        </p:txBody>
      </p:sp>
      <p:sp>
        <p:nvSpPr>
          <p:cNvPr id="7" name="TextBox 7"/>
          <p:cNvSpPr txBox="1"/>
          <p:nvPr/>
        </p:nvSpPr>
        <p:spPr>
          <a:xfrm>
            <a:off x="1102790" y="3120328"/>
            <a:ext cx="9287597" cy="4781550"/>
          </a:xfrm>
          <a:prstGeom prst="rect">
            <a:avLst/>
          </a:prstGeom>
        </p:spPr>
        <p:txBody>
          <a:bodyPr lIns="0" tIns="0" rIns="0" bIns="0" rtlCol="0" anchor="t">
            <a:spAutoFit/>
          </a:bodyPr>
          <a:lstStyle/>
          <a:p>
            <a:pPr algn="ctr">
              <a:lnSpc>
                <a:spcPts val="4200"/>
              </a:lnSpc>
            </a:pPr>
            <a:r>
              <a:rPr lang="en-US" sz="3000">
                <a:solidFill>
                  <a:srgbClr val="FFFFFF"/>
                </a:solidFill>
                <a:latin typeface="Open Sans"/>
                <a:ea typeface="Open Sans"/>
                <a:cs typeface="Open Sans"/>
                <a:sym typeface="Open Sans"/>
              </a:rPr>
              <a:t>Nasci em 2003 e cresci e na periferia da Brasilândia (ZN), onde passei a maior parte da minha vida. Filho de Pais de origem humilde, nunca tive boas ou grandes oportunidades. Cercado de uma cultura que não me incentivava buscar ser uma pessoa com bagagem cultural ou a crescer na vida (intelectual, cultural e intelectualmente), fui influenciado a desejar obter mais coisas, sem que eu crescesse para alcança-las.</a:t>
            </a:r>
          </a:p>
        </p:txBody>
      </p:sp>
      <p:sp>
        <p:nvSpPr>
          <p:cNvPr id="8" name="TextBox 8"/>
          <p:cNvSpPr txBox="1"/>
          <p:nvPr/>
        </p:nvSpPr>
        <p:spPr>
          <a:xfrm>
            <a:off x="1841165" y="2094345"/>
            <a:ext cx="7810847" cy="20764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Gotham"/>
                <a:ea typeface="Gotham"/>
                <a:cs typeface="Gotham"/>
                <a:sym typeface="Gotham"/>
              </a:rPr>
              <a:t>Gotham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2098" y="485148"/>
            <a:ext cx="17661818" cy="9335859"/>
            <a:chOff x="0" y="0"/>
            <a:chExt cx="8277467" cy="4375386"/>
          </a:xfrm>
        </p:grpSpPr>
        <p:sp>
          <p:nvSpPr>
            <p:cNvPr id="3" name="Freeform 3"/>
            <p:cNvSpPr/>
            <p:nvPr/>
          </p:nvSpPr>
          <p:spPr>
            <a:xfrm>
              <a:off x="0" y="0"/>
              <a:ext cx="8277467" cy="4375386"/>
            </a:xfrm>
            <a:custGeom>
              <a:avLst/>
              <a:gdLst/>
              <a:ahLst/>
              <a:cxnLst/>
              <a:rect l="l" t="t" r="r" b="b"/>
              <a:pathLst>
                <a:path w="8277467" h="4375386">
                  <a:moveTo>
                    <a:pt x="0" y="0"/>
                  </a:moveTo>
                  <a:lnTo>
                    <a:pt x="0" y="4375386"/>
                  </a:lnTo>
                  <a:lnTo>
                    <a:pt x="8277467" y="4375386"/>
                  </a:lnTo>
                  <a:lnTo>
                    <a:pt x="8277467" y="0"/>
                  </a:lnTo>
                  <a:lnTo>
                    <a:pt x="0" y="0"/>
                  </a:lnTo>
                  <a:close/>
                  <a:moveTo>
                    <a:pt x="8216507" y="4314426"/>
                  </a:moveTo>
                  <a:lnTo>
                    <a:pt x="59690" y="4314426"/>
                  </a:lnTo>
                  <a:lnTo>
                    <a:pt x="59690" y="59690"/>
                  </a:lnTo>
                  <a:lnTo>
                    <a:pt x="8216507" y="59690"/>
                  </a:lnTo>
                  <a:lnTo>
                    <a:pt x="8216507" y="4314426"/>
                  </a:lnTo>
                  <a:close/>
                </a:path>
              </a:pathLst>
            </a:custGeom>
            <a:solidFill>
              <a:srgbClr val="101010"/>
            </a:solidFill>
          </p:spPr>
          <p:txBody>
            <a:bodyPr/>
            <a:lstStyle/>
            <a:p>
              <a:endParaRPr lang="pt-BR"/>
            </a:p>
          </p:txBody>
        </p:sp>
      </p:grpSp>
      <p:sp>
        <p:nvSpPr>
          <p:cNvPr id="4" name="Freeform 4"/>
          <p:cNvSpPr/>
          <p:nvPr/>
        </p:nvSpPr>
        <p:spPr>
          <a:xfrm>
            <a:off x="483348" y="589923"/>
            <a:ext cx="11418596" cy="9090119"/>
          </a:xfrm>
          <a:custGeom>
            <a:avLst/>
            <a:gdLst/>
            <a:ahLst/>
            <a:cxnLst/>
            <a:rect l="l" t="t" r="r" b="b"/>
            <a:pathLst>
              <a:path w="11418596" h="9090119">
                <a:moveTo>
                  <a:pt x="0" y="0"/>
                </a:moveTo>
                <a:lnTo>
                  <a:pt x="11418596" y="0"/>
                </a:lnTo>
                <a:lnTo>
                  <a:pt x="11418596" y="9090119"/>
                </a:lnTo>
                <a:lnTo>
                  <a:pt x="0" y="9090119"/>
                </a:lnTo>
                <a:lnTo>
                  <a:pt x="0" y="0"/>
                </a:lnTo>
                <a:close/>
              </a:path>
            </a:pathLst>
          </a:custGeom>
          <a:blipFill>
            <a:blip r:embed="rId2"/>
            <a:stretch>
              <a:fillRect l="-1055" r="-5088"/>
            </a:stretch>
          </a:blipFill>
        </p:spPr>
        <p:txBody>
          <a:bodyPr/>
          <a:lstStyle/>
          <a:p>
            <a:endParaRPr lang="pt-BR"/>
          </a:p>
        </p:txBody>
      </p:sp>
      <p:sp>
        <p:nvSpPr>
          <p:cNvPr id="5" name="TextBox 5"/>
          <p:cNvSpPr txBox="1"/>
          <p:nvPr/>
        </p:nvSpPr>
        <p:spPr>
          <a:xfrm>
            <a:off x="10383792" y="1162050"/>
            <a:ext cx="6530189" cy="1329118"/>
          </a:xfrm>
          <a:prstGeom prst="rect">
            <a:avLst/>
          </a:prstGeom>
        </p:spPr>
        <p:txBody>
          <a:bodyPr lIns="0" tIns="0" rIns="0" bIns="0" rtlCol="0" anchor="t">
            <a:spAutoFit/>
          </a:bodyPr>
          <a:lstStyle/>
          <a:p>
            <a:pPr marL="0" lvl="0" indent="0" algn="ctr">
              <a:lnSpc>
                <a:spcPts val="10013"/>
              </a:lnSpc>
            </a:pPr>
            <a:r>
              <a:rPr lang="en-US" sz="9628">
                <a:solidFill>
                  <a:srgbClr val="101010"/>
                </a:solidFill>
                <a:latin typeface="Great Vibes"/>
                <a:ea typeface="Great Vibes"/>
                <a:cs typeface="Great Vibes"/>
                <a:sym typeface="Great Vibes"/>
              </a:rPr>
              <a:t>Linha da Vida</a:t>
            </a:r>
          </a:p>
        </p:txBody>
      </p:sp>
      <p:sp>
        <p:nvSpPr>
          <p:cNvPr id="6" name="TextBox 6"/>
          <p:cNvSpPr txBox="1"/>
          <p:nvPr/>
        </p:nvSpPr>
        <p:spPr>
          <a:xfrm>
            <a:off x="9633130" y="2724150"/>
            <a:ext cx="8064172" cy="5314950"/>
          </a:xfrm>
          <a:prstGeom prst="rect">
            <a:avLst/>
          </a:prstGeom>
        </p:spPr>
        <p:txBody>
          <a:bodyPr lIns="0" tIns="0" rIns="0" bIns="0" rtlCol="0" anchor="t">
            <a:spAutoFit/>
          </a:bodyPr>
          <a:lstStyle/>
          <a:p>
            <a:pPr algn="ctr">
              <a:lnSpc>
                <a:spcPts val="4200"/>
              </a:lnSpc>
            </a:pPr>
            <a:r>
              <a:rPr lang="en-US" sz="3000">
                <a:solidFill>
                  <a:srgbClr val="101010"/>
                </a:solidFill>
                <a:latin typeface="Open Sans"/>
                <a:ea typeface="Open Sans"/>
                <a:cs typeface="Open Sans"/>
                <a:sym typeface="Open Sans"/>
              </a:rPr>
              <a:t>Foi quando em 2018, por meio de um grupo de amigos da igreja, comecei a ser acompanhado e incentivado a ler o livro de provérbios. Foi quando passei a ver a vida de maneira diferente e li o versículo que guiaria meu modo de ser ao longo dos anos.</a:t>
            </a:r>
          </a:p>
          <a:p>
            <a:pPr algn="ctr">
              <a:lnSpc>
                <a:spcPts val="4200"/>
              </a:lnSpc>
            </a:pPr>
            <a:endParaRPr lang="en-US" sz="3000">
              <a:solidFill>
                <a:srgbClr val="101010"/>
              </a:solidFill>
              <a:latin typeface="Open Sans"/>
              <a:ea typeface="Open Sans"/>
              <a:cs typeface="Open Sans"/>
              <a:sym typeface="Open Sans"/>
            </a:endParaRPr>
          </a:p>
          <a:p>
            <a:pPr algn="ctr">
              <a:lnSpc>
                <a:spcPts val="4200"/>
              </a:lnSpc>
            </a:pPr>
            <a:r>
              <a:rPr lang="en-US" sz="3000" i="1">
                <a:solidFill>
                  <a:srgbClr val="101010"/>
                </a:solidFill>
                <a:latin typeface="Arimo Italics"/>
                <a:ea typeface="Arimo Italics"/>
                <a:cs typeface="Arimo Italics"/>
                <a:sym typeface="Arimo Italics"/>
              </a:rPr>
              <a:t>“É melhor conseguir sabedoria do que ouro; é melhor ter conhecimento do que prata.”</a:t>
            </a:r>
          </a:p>
          <a:p>
            <a:pPr algn="ctr">
              <a:lnSpc>
                <a:spcPts val="4200"/>
              </a:lnSpc>
            </a:pPr>
            <a:r>
              <a:rPr lang="en-US" sz="3000" i="1">
                <a:solidFill>
                  <a:srgbClr val="101010"/>
                </a:solidFill>
                <a:latin typeface="Arimo Italics"/>
                <a:ea typeface="Arimo Italics"/>
                <a:cs typeface="Arimo Italics"/>
                <a:sym typeface="Arimo Italics"/>
              </a:rPr>
              <a:t>(Provérbios 16:16)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05965">
            <a:off x="14798404" y="1419144"/>
            <a:ext cx="5053707" cy="4087185"/>
          </a:xfrm>
          <a:custGeom>
            <a:avLst/>
            <a:gdLst/>
            <a:ahLst/>
            <a:cxnLst/>
            <a:rect l="l" t="t" r="r" b="b"/>
            <a:pathLst>
              <a:path w="5053707" h="4087185">
                <a:moveTo>
                  <a:pt x="0" y="0"/>
                </a:moveTo>
                <a:lnTo>
                  <a:pt x="5053707" y="0"/>
                </a:lnTo>
                <a:lnTo>
                  <a:pt x="5053707" y="4087186"/>
                </a:lnTo>
                <a:lnTo>
                  <a:pt x="0" y="4087186"/>
                </a:lnTo>
                <a:lnTo>
                  <a:pt x="0" y="0"/>
                </a:lnTo>
                <a:close/>
              </a:path>
            </a:pathLst>
          </a:custGeom>
          <a:blipFill>
            <a:blip r:embed="rId2"/>
            <a:stretch>
              <a:fillRect/>
            </a:stretch>
          </a:blipFill>
        </p:spPr>
        <p:txBody>
          <a:bodyPr/>
          <a:lstStyle/>
          <a:p>
            <a:endParaRPr lang="pt-BR"/>
          </a:p>
        </p:txBody>
      </p:sp>
      <p:sp>
        <p:nvSpPr>
          <p:cNvPr id="3" name="Freeform 3"/>
          <p:cNvSpPr/>
          <p:nvPr/>
        </p:nvSpPr>
        <p:spPr>
          <a:xfrm rot="-732198">
            <a:off x="-1816267" y="879817"/>
            <a:ext cx="3294370" cy="2449813"/>
          </a:xfrm>
          <a:custGeom>
            <a:avLst/>
            <a:gdLst/>
            <a:ahLst/>
            <a:cxnLst/>
            <a:rect l="l" t="t" r="r" b="b"/>
            <a:pathLst>
              <a:path w="3294370" h="2449813">
                <a:moveTo>
                  <a:pt x="0" y="0"/>
                </a:moveTo>
                <a:lnTo>
                  <a:pt x="3294370" y="0"/>
                </a:lnTo>
                <a:lnTo>
                  <a:pt x="3294370" y="2449814"/>
                </a:lnTo>
                <a:lnTo>
                  <a:pt x="0" y="2449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grpSp>
        <p:nvGrpSpPr>
          <p:cNvPr id="4" name="Group 4"/>
          <p:cNvGrpSpPr/>
          <p:nvPr/>
        </p:nvGrpSpPr>
        <p:grpSpPr>
          <a:xfrm>
            <a:off x="0" y="0"/>
            <a:ext cx="18288000" cy="1876239"/>
            <a:chOff x="0" y="0"/>
            <a:chExt cx="4816593" cy="494153"/>
          </a:xfrm>
        </p:grpSpPr>
        <p:sp>
          <p:nvSpPr>
            <p:cNvPr id="5" name="Freeform 5"/>
            <p:cNvSpPr/>
            <p:nvPr/>
          </p:nvSpPr>
          <p:spPr>
            <a:xfrm>
              <a:off x="0" y="0"/>
              <a:ext cx="4816592" cy="494153"/>
            </a:xfrm>
            <a:custGeom>
              <a:avLst/>
              <a:gdLst/>
              <a:ahLst/>
              <a:cxnLst/>
              <a:rect l="l" t="t" r="r" b="b"/>
              <a:pathLst>
                <a:path w="4816592" h="494153">
                  <a:moveTo>
                    <a:pt x="0" y="0"/>
                  </a:moveTo>
                  <a:lnTo>
                    <a:pt x="4816592" y="0"/>
                  </a:lnTo>
                  <a:lnTo>
                    <a:pt x="4816592" y="494153"/>
                  </a:lnTo>
                  <a:lnTo>
                    <a:pt x="0" y="494153"/>
                  </a:lnTo>
                  <a:close/>
                </a:path>
              </a:pathLst>
            </a:custGeom>
            <a:solidFill>
              <a:srgbClr val="1B1B1B"/>
            </a:solidFill>
          </p:spPr>
          <p:txBody>
            <a:bodyPr/>
            <a:lstStyle/>
            <a:p>
              <a:endParaRPr lang="pt-BR"/>
            </a:p>
          </p:txBody>
        </p:sp>
        <p:sp>
          <p:nvSpPr>
            <p:cNvPr id="6" name="TextBox 6"/>
            <p:cNvSpPr txBox="1"/>
            <p:nvPr/>
          </p:nvSpPr>
          <p:spPr>
            <a:xfrm>
              <a:off x="0" y="0"/>
              <a:ext cx="4816593" cy="494153"/>
            </a:xfrm>
            <a:prstGeom prst="rect">
              <a:avLst/>
            </a:prstGeom>
          </p:spPr>
          <p:txBody>
            <a:bodyPr lIns="50800" tIns="50800" rIns="50800" bIns="50800" rtlCol="0" anchor="ctr"/>
            <a:lstStyle/>
            <a:p>
              <a:pPr algn="ctr">
                <a:lnSpc>
                  <a:spcPts val="2702"/>
                </a:lnSpc>
              </a:pPr>
              <a:endParaRPr/>
            </a:p>
          </p:txBody>
        </p:sp>
      </p:grpSp>
      <p:sp>
        <p:nvSpPr>
          <p:cNvPr id="7" name="Freeform 7"/>
          <p:cNvSpPr/>
          <p:nvPr/>
        </p:nvSpPr>
        <p:spPr>
          <a:xfrm>
            <a:off x="354406" y="1876239"/>
            <a:ext cx="3856850" cy="8410761"/>
          </a:xfrm>
          <a:custGeom>
            <a:avLst/>
            <a:gdLst/>
            <a:ahLst/>
            <a:cxnLst/>
            <a:rect l="l" t="t" r="r" b="b"/>
            <a:pathLst>
              <a:path w="3856850" h="8410761">
                <a:moveTo>
                  <a:pt x="0" y="0"/>
                </a:moveTo>
                <a:lnTo>
                  <a:pt x="3856849" y="0"/>
                </a:lnTo>
                <a:lnTo>
                  <a:pt x="3856849" y="8410761"/>
                </a:lnTo>
                <a:lnTo>
                  <a:pt x="0" y="8410761"/>
                </a:lnTo>
                <a:lnTo>
                  <a:pt x="0" y="0"/>
                </a:lnTo>
                <a:close/>
              </a:path>
            </a:pathLst>
          </a:custGeom>
          <a:blipFill>
            <a:blip r:embed="rId5"/>
            <a:stretch>
              <a:fillRect l="-9257" t="-7942" r="-17540" b="-10989"/>
            </a:stretch>
          </a:blipFill>
        </p:spPr>
        <p:txBody>
          <a:bodyPr/>
          <a:lstStyle/>
          <a:p>
            <a:endParaRPr lang="pt-BR"/>
          </a:p>
        </p:txBody>
      </p:sp>
      <p:sp>
        <p:nvSpPr>
          <p:cNvPr id="8" name="Freeform 8"/>
          <p:cNvSpPr/>
          <p:nvPr/>
        </p:nvSpPr>
        <p:spPr>
          <a:xfrm rot="312278">
            <a:off x="13326626" y="6660244"/>
            <a:ext cx="5221005" cy="4189857"/>
          </a:xfrm>
          <a:custGeom>
            <a:avLst/>
            <a:gdLst/>
            <a:ahLst/>
            <a:cxnLst/>
            <a:rect l="l" t="t" r="r" b="b"/>
            <a:pathLst>
              <a:path w="5221005" h="4189857">
                <a:moveTo>
                  <a:pt x="0" y="0"/>
                </a:moveTo>
                <a:lnTo>
                  <a:pt x="5221006" y="0"/>
                </a:lnTo>
                <a:lnTo>
                  <a:pt x="5221006" y="4189857"/>
                </a:lnTo>
                <a:lnTo>
                  <a:pt x="0" y="4189857"/>
                </a:lnTo>
                <a:lnTo>
                  <a:pt x="0" y="0"/>
                </a:lnTo>
                <a:close/>
              </a:path>
            </a:pathLst>
          </a:custGeom>
          <a:blipFill>
            <a:blip r:embed="rId6"/>
            <a:stretch>
              <a:fillRect/>
            </a:stretch>
          </a:blipFill>
        </p:spPr>
        <p:txBody>
          <a:bodyPr/>
          <a:lstStyle/>
          <a:p>
            <a:endParaRPr lang="pt-BR"/>
          </a:p>
        </p:txBody>
      </p:sp>
      <p:sp>
        <p:nvSpPr>
          <p:cNvPr id="9" name="Freeform 9"/>
          <p:cNvSpPr/>
          <p:nvPr/>
        </p:nvSpPr>
        <p:spPr>
          <a:xfrm>
            <a:off x="15554174" y="3875358"/>
            <a:ext cx="1461463" cy="4114800"/>
          </a:xfrm>
          <a:custGeom>
            <a:avLst/>
            <a:gdLst/>
            <a:ahLst/>
            <a:cxnLst/>
            <a:rect l="l" t="t" r="r" b="b"/>
            <a:pathLst>
              <a:path w="1461463" h="4114800">
                <a:moveTo>
                  <a:pt x="0" y="0"/>
                </a:moveTo>
                <a:lnTo>
                  <a:pt x="1461463" y="0"/>
                </a:lnTo>
                <a:lnTo>
                  <a:pt x="146146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0" name="Freeform 10"/>
          <p:cNvSpPr/>
          <p:nvPr/>
        </p:nvSpPr>
        <p:spPr>
          <a:xfrm>
            <a:off x="7828492" y="2388983"/>
            <a:ext cx="5631037" cy="1400721"/>
          </a:xfrm>
          <a:custGeom>
            <a:avLst/>
            <a:gdLst/>
            <a:ahLst/>
            <a:cxnLst/>
            <a:rect l="l" t="t" r="r" b="b"/>
            <a:pathLst>
              <a:path w="5631037" h="1400721">
                <a:moveTo>
                  <a:pt x="0" y="0"/>
                </a:moveTo>
                <a:lnTo>
                  <a:pt x="5631038" y="0"/>
                </a:lnTo>
                <a:lnTo>
                  <a:pt x="5631038" y="1400720"/>
                </a:lnTo>
                <a:lnTo>
                  <a:pt x="0" y="1400720"/>
                </a:lnTo>
                <a:lnTo>
                  <a:pt x="0" y="0"/>
                </a:lnTo>
                <a:close/>
              </a:path>
            </a:pathLst>
          </a:custGeom>
          <a:blipFill>
            <a:blip r:embed="rId9"/>
            <a:stretch>
              <a:fillRect/>
            </a:stretch>
          </a:blipFill>
        </p:spPr>
        <p:txBody>
          <a:bodyPr/>
          <a:lstStyle/>
          <a:p>
            <a:endParaRPr lang="pt-BR"/>
          </a:p>
        </p:txBody>
      </p:sp>
      <p:sp>
        <p:nvSpPr>
          <p:cNvPr id="11" name="Freeform 11"/>
          <p:cNvSpPr/>
          <p:nvPr/>
        </p:nvSpPr>
        <p:spPr>
          <a:xfrm flipH="1">
            <a:off x="7683995" y="4304053"/>
            <a:ext cx="5631037" cy="1400721"/>
          </a:xfrm>
          <a:custGeom>
            <a:avLst/>
            <a:gdLst/>
            <a:ahLst/>
            <a:cxnLst/>
            <a:rect l="l" t="t" r="r" b="b"/>
            <a:pathLst>
              <a:path w="5631037" h="1400721">
                <a:moveTo>
                  <a:pt x="5631037" y="0"/>
                </a:moveTo>
                <a:lnTo>
                  <a:pt x="0" y="0"/>
                </a:lnTo>
                <a:lnTo>
                  <a:pt x="0" y="1400721"/>
                </a:lnTo>
                <a:lnTo>
                  <a:pt x="5631037" y="1400721"/>
                </a:lnTo>
                <a:lnTo>
                  <a:pt x="5631037" y="0"/>
                </a:lnTo>
                <a:close/>
              </a:path>
            </a:pathLst>
          </a:custGeom>
          <a:blipFill>
            <a:blip r:embed="rId9"/>
            <a:stretch>
              <a:fillRect/>
            </a:stretch>
          </a:blipFill>
        </p:spPr>
        <p:txBody>
          <a:bodyPr/>
          <a:lstStyle/>
          <a:p>
            <a:endParaRPr lang="pt-BR"/>
          </a:p>
        </p:txBody>
      </p:sp>
      <p:sp>
        <p:nvSpPr>
          <p:cNvPr id="12" name="Freeform 12"/>
          <p:cNvSpPr/>
          <p:nvPr/>
        </p:nvSpPr>
        <p:spPr>
          <a:xfrm flipV="1">
            <a:off x="7828492" y="6323802"/>
            <a:ext cx="5631037" cy="1400721"/>
          </a:xfrm>
          <a:custGeom>
            <a:avLst/>
            <a:gdLst/>
            <a:ahLst/>
            <a:cxnLst/>
            <a:rect l="l" t="t" r="r" b="b"/>
            <a:pathLst>
              <a:path w="5631037" h="1400721">
                <a:moveTo>
                  <a:pt x="0" y="1400721"/>
                </a:moveTo>
                <a:lnTo>
                  <a:pt x="5631038" y="1400721"/>
                </a:lnTo>
                <a:lnTo>
                  <a:pt x="5631038" y="0"/>
                </a:lnTo>
                <a:lnTo>
                  <a:pt x="0" y="0"/>
                </a:lnTo>
                <a:lnTo>
                  <a:pt x="0" y="1400721"/>
                </a:lnTo>
                <a:close/>
              </a:path>
            </a:pathLst>
          </a:custGeom>
          <a:blipFill>
            <a:blip r:embed="rId9"/>
            <a:stretch>
              <a:fillRect/>
            </a:stretch>
          </a:blipFill>
        </p:spPr>
        <p:txBody>
          <a:bodyPr/>
          <a:lstStyle/>
          <a:p>
            <a:endParaRPr lang="pt-BR"/>
          </a:p>
        </p:txBody>
      </p:sp>
      <p:sp>
        <p:nvSpPr>
          <p:cNvPr id="13" name="Freeform 13"/>
          <p:cNvSpPr/>
          <p:nvPr/>
        </p:nvSpPr>
        <p:spPr>
          <a:xfrm flipH="1" flipV="1">
            <a:off x="7683995" y="8238873"/>
            <a:ext cx="5631037" cy="1400721"/>
          </a:xfrm>
          <a:custGeom>
            <a:avLst/>
            <a:gdLst/>
            <a:ahLst/>
            <a:cxnLst/>
            <a:rect l="l" t="t" r="r" b="b"/>
            <a:pathLst>
              <a:path w="5631037" h="1400721">
                <a:moveTo>
                  <a:pt x="5631037" y="1400721"/>
                </a:moveTo>
                <a:lnTo>
                  <a:pt x="0" y="1400721"/>
                </a:lnTo>
                <a:lnTo>
                  <a:pt x="0" y="0"/>
                </a:lnTo>
                <a:lnTo>
                  <a:pt x="5631037" y="0"/>
                </a:lnTo>
                <a:lnTo>
                  <a:pt x="5631037" y="1400721"/>
                </a:lnTo>
                <a:close/>
              </a:path>
            </a:pathLst>
          </a:custGeom>
          <a:blipFill>
            <a:blip r:embed="rId9"/>
            <a:stretch>
              <a:fillRect/>
            </a:stretch>
          </a:blipFill>
        </p:spPr>
        <p:txBody>
          <a:bodyPr/>
          <a:lstStyle/>
          <a:p>
            <a:endParaRPr lang="pt-BR"/>
          </a:p>
        </p:txBody>
      </p:sp>
      <p:sp>
        <p:nvSpPr>
          <p:cNvPr id="14" name="TextBox 14"/>
          <p:cNvSpPr txBox="1"/>
          <p:nvPr/>
        </p:nvSpPr>
        <p:spPr>
          <a:xfrm>
            <a:off x="5878906" y="430816"/>
            <a:ext cx="6530189" cy="1329118"/>
          </a:xfrm>
          <a:prstGeom prst="rect">
            <a:avLst/>
          </a:prstGeom>
        </p:spPr>
        <p:txBody>
          <a:bodyPr lIns="0" tIns="0" rIns="0" bIns="0" rtlCol="0" anchor="t">
            <a:spAutoFit/>
          </a:bodyPr>
          <a:lstStyle/>
          <a:p>
            <a:pPr marL="0" lvl="0" indent="0" algn="ctr">
              <a:lnSpc>
                <a:spcPts val="10013"/>
              </a:lnSpc>
            </a:pPr>
            <a:r>
              <a:rPr lang="en-US" sz="9628">
                <a:solidFill>
                  <a:srgbClr val="FFFFFF"/>
                </a:solidFill>
                <a:latin typeface="Great Vibes"/>
                <a:ea typeface="Great Vibes"/>
                <a:cs typeface="Great Vibes"/>
                <a:sym typeface="Great Vibes"/>
              </a:rPr>
              <a:t>Valores</a:t>
            </a:r>
          </a:p>
        </p:txBody>
      </p:sp>
      <p:sp>
        <p:nvSpPr>
          <p:cNvPr id="15" name="TextBox 15"/>
          <p:cNvSpPr txBox="1"/>
          <p:nvPr/>
        </p:nvSpPr>
        <p:spPr>
          <a:xfrm>
            <a:off x="5180304" y="2748031"/>
            <a:ext cx="1957090" cy="606425"/>
          </a:xfrm>
          <a:prstGeom prst="rect">
            <a:avLst/>
          </a:prstGeom>
        </p:spPr>
        <p:txBody>
          <a:bodyPr lIns="0" tIns="0" rIns="0" bIns="0" rtlCol="0" anchor="t">
            <a:spAutoFit/>
          </a:bodyPr>
          <a:lstStyle/>
          <a:p>
            <a:pPr algn="ctr">
              <a:lnSpc>
                <a:spcPts val="4900"/>
              </a:lnSpc>
            </a:pPr>
            <a:r>
              <a:rPr lang="en-US" sz="3500">
                <a:solidFill>
                  <a:srgbClr val="000000"/>
                </a:solidFill>
                <a:latin typeface="Amsterdam Two"/>
                <a:ea typeface="Amsterdam Two"/>
                <a:cs typeface="Amsterdam Two"/>
                <a:sym typeface="Amsterdam Two"/>
              </a:rPr>
              <a:t>Sabedoria</a:t>
            </a:r>
          </a:p>
        </p:txBody>
      </p:sp>
      <p:sp>
        <p:nvSpPr>
          <p:cNvPr id="16" name="TextBox 16"/>
          <p:cNvSpPr txBox="1"/>
          <p:nvPr/>
        </p:nvSpPr>
        <p:spPr>
          <a:xfrm>
            <a:off x="8068450" y="2652781"/>
            <a:ext cx="5078901" cy="701675"/>
          </a:xfrm>
          <a:prstGeom prst="rect">
            <a:avLst/>
          </a:prstGeom>
        </p:spPr>
        <p:txBody>
          <a:bodyPr lIns="0" tIns="0" rIns="0" bIns="0" rtlCol="0" anchor="t">
            <a:spAutoFit/>
          </a:bodyPr>
          <a:lstStyle/>
          <a:p>
            <a:pPr algn="ctr">
              <a:lnSpc>
                <a:spcPts val="2800"/>
              </a:lnSpc>
            </a:pPr>
            <a:r>
              <a:rPr lang="en-US" sz="2000">
                <a:solidFill>
                  <a:srgbClr val="000000"/>
                </a:solidFill>
                <a:latin typeface="Arimo"/>
                <a:ea typeface="Arimo"/>
                <a:cs typeface="Arimo"/>
                <a:sym typeface="Arimo"/>
              </a:rPr>
              <a:t>O conhecimento floresce quando aprendemos a escutar mais do que falar.</a:t>
            </a:r>
          </a:p>
        </p:txBody>
      </p:sp>
      <p:sp>
        <p:nvSpPr>
          <p:cNvPr id="17" name="TextBox 17"/>
          <p:cNvSpPr txBox="1"/>
          <p:nvPr/>
        </p:nvSpPr>
        <p:spPr>
          <a:xfrm>
            <a:off x="7983875" y="4570753"/>
            <a:ext cx="5078901" cy="701675"/>
          </a:xfrm>
          <a:prstGeom prst="rect">
            <a:avLst/>
          </a:prstGeom>
        </p:spPr>
        <p:txBody>
          <a:bodyPr lIns="0" tIns="0" rIns="0" bIns="0" rtlCol="0" anchor="t">
            <a:spAutoFit/>
          </a:bodyPr>
          <a:lstStyle/>
          <a:p>
            <a:pPr algn="ctr">
              <a:lnSpc>
                <a:spcPts val="2800"/>
              </a:lnSpc>
            </a:pPr>
            <a:r>
              <a:rPr lang="en-US" sz="2000">
                <a:solidFill>
                  <a:srgbClr val="000000"/>
                </a:solidFill>
                <a:latin typeface="Arimo"/>
                <a:ea typeface="Arimo"/>
                <a:cs typeface="Arimo"/>
                <a:sym typeface="Arimo"/>
              </a:rPr>
              <a:t>Aprender é um ato justo quando buscamos a verdade sem distorções ou preconceitos.</a:t>
            </a:r>
          </a:p>
        </p:txBody>
      </p:sp>
      <p:sp>
        <p:nvSpPr>
          <p:cNvPr id="18" name="TextBox 18"/>
          <p:cNvSpPr txBox="1"/>
          <p:nvPr/>
        </p:nvSpPr>
        <p:spPr>
          <a:xfrm>
            <a:off x="8089195" y="6694137"/>
            <a:ext cx="4868261" cy="701675"/>
          </a:xfrm>
          <a:prstGeom prst="rect">
            <a:avLst/>
          </a:prstGeom>
        </p:spPr>
        <p:txBody>
          <a:bodyPr lIns="0" tIns="0" rIns="0" bIns="0" rtlCol="0" anchor="t">
            <a:spAutoFit/>
          </a:bodyPr>
          <a:lstStyle/>
          <a:p>
            <a:pPr algn="ctr">
              <a:lnSpc>
                <a:spcPts val="2800"/>
              </a:lnSpc>
            </a:pPr>
            <a:r>
              <a:rPr lang="en-US" sz="2000">
                <a:solidFill>
                  <a:srgbClr val="000000"/>
                </a:solidFill>
                <a:latin typeface="Arimo"/>
                <a:ea typeface="Arimo"/>
                <a:cs typeface="Arimo"/>
                <a:sym typeface="Arimo"/>
              </a:rPr>
              <a:t>A busca pelo saber exige coragem para admitir o que não sabemos.</a:t>
            </a:r>
          </a:p>
        </p:txBody>
      </p:sp>
      <p:sp>
        <p:nvSpPr>
          <p:cNvPr id="19" name="TextBox 19"/>
          <p:cNvSpPr txBox="1"/>
          <p:nvPr/>
        </p:nvSpPr>
        <p:spPr>
          <a:xfrm>
            <a:off x="8089195" y="8442325"/>
            <a:ext cx="4868261" cy="1054100"/>
          </a:xfrm>
          <a:prstGeom prst="rect">
            <a:avLst/>
          </a:prstGeom>
        </p:spPr>
        <p:txBody>
          <a:bodyPr lIns="0" tIns="0" rIns="0" bIns="0" rtlCol="0" anchor="t">
            <a:spAutoFit/>
          </a:bodyPr>
          <a:lstStyle/>
          <a:p>
            <a:pPr algn="ctr">
              <a:lnSpc>
                <a:spcPts val="2800"/>
              </a:lnSpc>
            </a:pPr>
            <a:r>
              <a:rPr lang="en-US" sz="2000">
                <a:solidFill>
                  <a:srgbClr val="000000"/>
                </a:solidFill>
                <a:latin typeface="Arimo"/>
                <a:ea typeface="Arimo"/>
                <a:cs typeface="Arimo"/>
                <a:sym typeface="Arimo"/>
              </a:rPr>
              <a:t>O domínio do conhecimento está em equilibrar a sede de aprender com a humildade de reconhecer limites.</a:t>
            </a:r>
          </a:p>
        </p:txBody>
      </p:sp>
      <p:sp>
        <p:nvSpPr>
          <p:cNvPr id="20" name="TextBox 20"/>
          <p:cNvSpPr txBox="1"/>
          <p:nvPr/>
        </p:nvSpPr>
        <p:spPr>
          <a:xfrm>
            <a:off x="5468092" y="4663101"/>
            <a:ext cx="1541711" cy="606425"/>
          </a:xfrm>
          <a:prstGeom prst="rect">
            <a:avLst/>
          </a:prstGeom>
        </p:spPr>
        <p:txBody>
          <a:bodyPr lIns="0" tIns="0" rIns="0" bIns="0" rtlCol="0" anchor="t">
            <a:spAutoFit/>
          </a:bodyPr>
          <a:lstStyle/>
          <a:p>
            <a:pPr algn="ctr">
              <a:lnSpc>
                <a:spcPts val="4900"/>
              </a:lnSpc>
            </a:pPr>
            <a:r>
              <a:rPr lang="en-US" sz="3500">
                <a:solidFill>
                  <a:srgbClr val="000000"/>
                </a:solidFill>
                <a:latin typeface="Amsterdam Two"/>
                <a:ea typeface="Amsterdam Two"/>
                <a:cs typeface="Amsterdam Two"/>
                <a:sym typeface="Amsterdam Two"/>
              </a:rPr>
              <a:t>Justiça</a:t>
            </a:r>
          </a:p>
        </p:txBody>
      </p:sp>
      <p:sp>
        <p:nvSpPr>
          <p:cNvPr id="21" name="TextBox 21"/>
          <p:cNvSpPr txBox="1"/>
          <p:nvPr/>
        </p:nvSpPr>
        <p:spPr>
          <a:xfrm>
            <a:off x="5398188" y="6574451"/>
            <a:ext cx="1719709" cy="606425"/>
          </a:xfrm>
          <a:prstGeom prst="rect">
            <a:avLst/>
          </a:prstGeom>
        </p:spPr>
        <p:txBody>
          <a:bodyPr lIns="0" tIns="0" rIns="0" bIns="0" rtlCol="0" anchor="t">
            <a:spAutoFit/>
          </a:bodyPr>
          <a:lstStyle/>
          <a:p>
            <a:pPr algn="ctr">
              <a:lnSpc>
                <a:spcPts val="4900"/>
              </a:lnSpc>
            </a:pPr>
            <a:r>
              <a:rPr lang="en-US" sz="3500">
                <a:solidFill>
                  <a:srgbClr val="000000"/>
                </a:solidFill>
                <a:latin typeface="Amsterdam Two"/>
                <a:ea typeface="Amsterdam Two"/>
                <a:cs typeface="Amsterdam Two"/>
                <a:sym typeface="Amsterdam Two"/>
              </a:rPr>
              <a:t>Coragem</a:t>
            </a:r>
          </a:p>
        </p:txBody>
      </p:sp>
      <p:sp>
        <p:nvSpPr>
          <p:cNvPr id="22" name="TextBox 22"/>
          <p:cNvSpPr txBox="1"/>
          <p:nvPr/>
        </p:nvSpPr>
        <p:spPr>
          <a:xfrm>
            <a:off x="5093837" y="8651875"/>
            <a:ext cx="1570137" cy="606425"/>
          </a:xfrm>
          <a:prstGeom prst="rect">
            <a:avLst/>
          </a:prstGeom>
        </p:spPr>
        <p:txBody>
          <a:bodyPr lIns="0" tIns="0" rIns="0" bIns="0" rtlCol="0" anchor="t">
            <a:spAutoFit/>
          </a:bodyPr>
          <a:lstStyle/>
          <a:p>
            <a:pPr algn="ctr">
              <a:lnSpc>
                <a:spcPts val="4900"/>
              </a:lnSpc>
            </a:pPr>
            <a:r>
              <a:rPr lang="en-US" sz="3500">
                <a:solidFill>
                  <a:srgbClr val="000000"/>
                </a:solidFill>
                <a:latin typeface="Amsterdam Two"/>
                <a:ea typeface="Amsterdam Two"/>
                <a:cs typeface="Amsterdam Two"/>
                <a:sym typeface="Amsterdam Two"/>
              </a:rPr>
              <a:t>Equilibrio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98697" y="0"/>
            <a:ext cx="10734860" cy="10399751"/>
            <a:chOff x="0" y="0"/>
            <a:chExt cx="6334760" cy="6137009"/>
          </a:xfrm>
        </p:grpSpPr>
        <p:sp>
          <p:nvSpPr>
            <p:cNvPr id="3" name="Freeform 3"/>
            <p:cNvSpPr/>
            <p:nvPr/>
          </p:nvSpPr>
          <p:spPr>
            <a:xfrm>
              <a:off x="-81534" y="-15367"/>
              <a:ext cx="6419342" cy="6163933"/>
            </a:xfrm>
            <a:custGeom>
              <a:avLst/>
              <a:gdLst/>
              <a:ahLst/>
              <a:cxnLst/>
              <a:rect l="l" t="t" r="r" b="b"/>
              <a:pathLst>
                <a:path w="6419342" h="6163933">
                  <a:moveTo>
                    <a:pt x="6416294" y="6135428"/>
                  </a:moveTo>
                  <a:cubicBezTo>
                    <a:pt x="6148324" y="6163933"/>
                    <a:pt x="5911723" y="6150836"/>
                    <a:pt x="5641340" y="6136712"/>
                  </a:cubicBezTo>
                  <a:cubicBezTo>
                    <a:pt x="4147947" y="6160504"/>
                    <a:pt x="2247011" y="6142875"/>
                    <a:pt x="664845" y="6140436"/>
                  </a:cubicBezTo>
                  <a:cubicBezTo>
                    <a:pt x="603504" y="6162155"/>
                    <a:pt x="627380" y="6090362"/>
                    <a:pt x="607695" y="6062117"/>
                  </a:cubicBezTo>
                  <a:cubicBezTo>
                    <a:pt x="553974" y="6012429"/>
                    <a:pt x="508254" y="5965822"/>
                    <a:pt x="485267" y="5902910"/>
                  </a:cubicBezTo>
                  <a:cubicBezTo>
                    <a:pt x="528955" y="5603500"/>
                    <a:pt x="592582" y="5707241"/>
                    <a:pt x="517398" y="5510416"/>
                  </a:cubicBezTo>
                  <a:cubicBezTo>
                    <a:pt x="568198" y="5418487"/>
                    <a:pt x="531114" y="5296258"/>
                    <a:pt x="477012" y="5251963"/>
                  </a:cubicBezTo>
                  <a:cubicBezTo>
                    <a:pt x="425069" y="5088777"/>
                    <a:pt x="465709" y="5194572"/>
                    <a:pt x="406654" y="5105211"/>
                  </a:cubicBezTo>
                  <a:cubicBezTo>
                    <a:pt x="328803" y="5078120"/>
                    <a:pt x="417068" y="5042299"/>
                    <a:pt x="381381" y="5022141"/>
                  </a:cubicBezTo>
                  <a:cubicBezTo>
                    <a:pt x="304673" y="4874362"/>
                    <a:pt x="247015" y="4813247"/>
                    <a:pt x="165481" y="4712973"/>
                  </a:cubicBezTo>
                  <a:cubicBezTo>
                    <a:pt x="113284" y="4680362"/>
                    <a:pt x="171831" y="4638634"/>
                    <a:pt x="146304" y="4616037"/>
                  </a:cubicBezTo>
                  <a:cubicBezTo>
                    <a:pt x="0" y="4522311"/>
                    <a:pt x="151130" y="4545037"/>
                    <a:pt x="124587" y="4479171"/>
                  </a:cubicBezTo>
                  <a:cubicBezTo>
                    <a:pt x="75057" y="4383391"/>
                    <a:pt x="143510" y="4293388"/>
                    <a:pt x="181229" y="4234200"/>
                  </a:cubicBezTo>
                  <a:cubicBezTo>
                    <a:pt x="287655" y="4114795"/>
                    <a:pt x="377952" y="3919511"/>
                    <a:pt x="353441" y="3882919"/>
                  </a:cubicBezTo>
                  <a:cubicBezTo>
                    <a:pt x="356489" y="3816669"/>
                    <a:pt x="444246" y="3779178"/>
                    <a:pt x="416433" y="3710360"/>
                  </a:cubicBezTo>
                  <a:cubicBezTo>
                    <a:pt x="440817" y="3665423"/>
                    <a:pt x="489839" y="3590186"/>
                    <a:pt x="543814" y="3540369"/>
                  </a:cubicBezTo>
                  <a:cubicBezTo>
                    <a:pt x="550926" y="3356512"/>
                    <a:pt x="585851" y="3288464"/>
                    <a:pt x="608838" y="3193197"/>
                  </a:cubicBezTo>
                  <a:cubicBezTo>
                    <a:pt x="658495" y="3108330"/>
                    <a:pt x="674497" y="3024234"/>
                    <a:pt x="723392" y="2952976"/>
                  </a:cubicBezTo>
                  <a:cubicBezTo>
                    <a:pt x="674116" y="2875941"/>
                    <a:pt x="740918" y="2864642"/>
                    <a:pt x="718820" y="2831774"/>
                  </a:cubicBezTo>
                  <a:cubicBezTo>
                    <a:pt x="815848" y="2701969"/>
                    <a:pt x="786130" y="2465086"/>
                    <a:pt x="764667" y="2324882"/>
                  </a:cubicBezTo>
                  <a:cubicBezTo>
                    <a:pt x="732028" y="2226021"/>
                    <a:pt x="705866" y="2176076"/>
                    <a:pt x="634111" y="2133707"/>
                  </a:cubicBezTo>
                  <a:cubicBezTo>
                    <a:pt x="649732" y="2079782"/>
                    <a:pt x="597154" y="2033176"/>
                    <a:pt x="581025" y="2039467"/>
                  </a:cubicBezTo>
                  <a:cubicBezTo>
                    <a:pt x="590423" y="1933287"/>
                    <a:pt x="540766" y="1903628"/>
                    <a:pt x="528701" y="1861901"/>
                  </a:cubicBezTo>
                  <a:cubicBezTo>
                    <a:pt x="469265" y="1808105"/>
                    <a:pt x="606679" y="1800273"/>
                    <a:pt x="532130" y="1730427"/>
                  </a:cubicBezTo>
                  <a:cubicBezTo>
                    <a:pt x="553466" y="1627585"/>
                    <a:pt x="556133" y="1574816"/>
                    <a:pt x="535813" y="1529494"/>
                  </a:cubicBezTo>
                  <a:cubicBezTo>
                    <a:pt x="520319" y="1491875"/>
                    <a:pt x="599948" y="1415995"/>
                    <a:pt x="571500" y="1422287"/>
                  </a:cubicBezTo>
                  <a:cubicBezTo>
                    <a:pt x="572770" y="1365281"/>
                    <a:pt x="535686" y="1341143"/>
                    <a:pt x="514858" y="1324067"/>
                  </a:cubicBezTo>
                  <a:cubicBezTo>
                    <a:pt x="524383" y="1300571"/>
                    <a:pt x="584200" y="1256789"/>
                    <a:pt x="590931" y="1243565"/>
                  </a:cubicBezTo>
                  <a:cubicBezTo>
                    <a:pt x="598170" y="1185147"/>
                    <a:pt x="524383" y="1172179"/>
                    <a:pt x="579374" y="1112220"/>
                  </a:cubicBezTo>
                  <a:cubicBezTo>
                    <a:pt x="541274" y="1041219"/>
                    <a:pt x="511175" y="1031718"/>
                    <a:pt x="524002" y="980105"/>
                  </a:cubicBezTo>
                  <a:cubicBezTo>
                    <a:pt x="416687" y="575156"/>
                    <a:pt x="523367" y="705474"/>
                    <a:pt x="565404" y="488107"/>
                  </a:cubicBezTo>
                  <a:cubicBezTo>
                    <a:pt x="622173" y="325947"/>
                    <a:pt x="547878" y="361127"/>
                    <a:pt x="532384" y="249426"/>
                  </a:cubicBezTo>
                  <a:cubicBezTo>
                    <a:pt x="553847" y="33599"/>
                    <a:pt x="456946" y="67237"/>
                    <a:pt x="585724" y="15367"/>
                  </a:cubicBezTo>
                  <a:cubicBezTo>
                    <a:pt x="2395220" y="34112"/>
                    <a:pt x="4303522" y="28335"/>
                    <a:pt x="6029960" y="17935"/>
                  </a:cubicBezTo>
                  <a:cubicBezTo>
                    <a:pt x="6192774" y="46823"/>
                    <a:pt x="6395974" y="0"/>
                    <a:pt x="6407531" y="36680"/>
                  </a:cubicBezTo>
                  <a:cubicBezTo>
                    <a:pt x="6414389" y="217199"/>
                    <a:pt x="6407023" y="417362"/>
                    <a:pt x="6406896" y="632804"/>
                  </a:cubicBezTo>
                  <a:cubicBezTo>
                    <a:pt x="6405626" y="1676246"/>
                    <a:pt x="6416421" y="2790432"/>
                    <a:pt x="6407785" y="3793686"/>
                  </a:cubicBezTo>
                  <a:cubicBezTo>
                    <a:pt x="6419342" y="4634525"/>
                    <a:pt x="6397371" y="5338756"/>
                    <a:pt x="6416294" y="6135428"/>
                  </a:cubicBezTo>
                  <a:close/>
                </a:path>
              </a:pathLst>
            </a:custGeom>
            <a:blipFill>
              <a:blip r:embed="rId2"/>
              <a:stretch>
                <a:fillRect t="-16357" b="-16357"/>
              </a:stretch>
            </a:blipFill>
          </p:spPr>
          <p:txBody>
            <a:bodyPr/>
            <a:lstStyle/>
            <a:p>
              <a:endParaRPr lang="pt-BR"/>
            </a:p>
          </p:txBody>
        </p:sp>
      </p:grpSp>
      <p:grpSp>
        <p:nvGrpSpPr>
          <p:cNvPr id="4" name="Group 4"/>
          <p:cNvGrpSpPr/>
          <p:nvPr/>
        </p:nvGrpSpPr>
        <p:grpSpPr>
          <a:xfrm>
            <a:off x="16122828" y="-112751"/>
            <a:ext cx="10734860" cy="10512502"/>
            <a:chOff x="0" y="0"/>
            <a:chExt cx="6334760" cy="6203544"/>
          </a:xfrm>
        </p:grpSpPr>
        <p:sp>
          <p:nvSpPr>
            <p:cNvPr id="5" name="Freeform 5"/>
            <p:cNvSpPr/>
            <p:nvPr/>
          </p:nvSpPr>
          <p:spPr>
            <a:xfrm>
              <a:off x="-81534" y="-15367"/>
              <a:ext cx="6419342" cy="6230469"/>
            </a:xfrm>
            <a:custGeom>
              <a:avLst/>
              <a:gdLst/>
              <a:ahLst/>
              <a:cxnLst/>
              <a:rect l="l" t="t" r="r" b="b"/>
              <a:pathLst>
                <a:path w="6419342" h="6230469">
                  <a:moveTo>
                    <a:pt x="6416294" y="6201780"/>
                  </a:moveTo>
                  <a:cubicBezTo>
                    <a:pt x="6148324" y="6230469"/>
                    <a:pt x="5911723" y="6217354"/>
                    <a:pt x="5641340" y="6203078"/>
                  </a:cubicBezTo>
                  <a:cubicBezTo>
                    <a:pt x="4147947" y="6227039"/>
                    <a:pt x="2247011" y="6209308"/>
                    <a:pt x="664845" y="6206842"/>
                  </a:cubicBezTo>
                  <a:cubicBezTo>
                    <a:pt x="603504" y="6228690"/>
                    <a:pt x="627380" y="6156226"/>
                    <a:pt x="607695" y="6127673"/>
                  </a:cubicBezTo>
                  <a:cubicBezTo>
                    <a:pt x="553974" y="6077447"/>
                    <a:pt x="508254" y="6030336"/>
                    <a:pt x="485267" y="5966741"/>
                  </a:cubicBezTo>
                  <a:cubicBezTo>
                    <a:pt x="528955" y="5664085"/>
                    <a:pt x="592582" y="5768950"/>
                    <a:pt x="517398" y="5569992"/>
                  </a:cubicBezTo>
                  <a:cubicBezTo>
                    <a:pt x="568198" y="5477067"/>
                    <a:pt x="531114" y="5353512"/>
                    <a:pt x="477012" y="5308737"/>
                  </a:cubicBezTo>
                  <a:cubicBezTo>
                    <a:pt x="425069" y="5143781"/>
                    <a:pt x="465709" y="5250723"/>
                    <a:pt x="406654" y="5160394"/>
                  </a:cubicBezTo>
                  <a:cubicBezTo>
                    <a:pt x="328803" y="5133009"/>
                    <a:pt x="417068" y="5096799"/>
                    <a:pt x="381381" y="5076423"/>
                  </a:cubicBezTo>
                  <a:cubicBezTo>
                    <a:pt x="304673" y="4927042"/>
                    <a:pt x="247015" y="4865264"/>
                    <a:pt x="165481" y="4763903"/>
                  </a:cubicBezTo>
                  <a:cubicBezTo>
                    <a:pt x="113284" y="4730938"/>
                    <a:pt x="171831" y="4688758"/>
                    <a:pt x="146304" y="4665916"/>
                  </a:cubicBezTo>
                  <a:cubicBezTo>
                    <a:pt x="0" y="4571175"/>
                    <a:pt x="151130" y="4594146"/>
                    <a:pt x="124587" y="4527567"/>
                  </a:cubicBezTo>
                  <a:cubicBezTo>
                    <a:pt x="75057" y="4430748"/>
                    <a:pt x="143510" y="4339769"/>
                    <a:pt x="181229" y="4279939"/>
                  </a:cubicBezTo>
                  <a:cubicBezTo>
                    <a:pt x="287655" y="4159240"/>
                    <a:pt x="377952" y="3961839"/>
                    <a:pt x="353441" y="3924850"/>
                  </a:cubicBezTo>
                  <a:cubicBezTo>
                    <a:pt x="356489" y="3857881"/>
                    <a:pt x="444246" y="3819985"/>
                    <a:pt x="416433" y="3750420"/>
                  </a:cubicBezTo>
                  <a:cubicBezTo>
                    <a:pt x="440817" y="3704996"/>
                    <a:pt x="489839" y="3628943"/>
                    <a:pt x="543814" y="3578586"/>
                  </a:cubicBezTo>
                  <a:cubicBezTo>
                    <a:pt x="550926" y="3392736"/>
                    <a:pt x="585851" y="3323950"/>
                    <a:pt x="608838" y="3227650"/>
                  </a:cubicBezTo>
                  <a:cubicBezTo>
                    <a:pt x="658495" y="3141863"/>
                    <a:pt x="674497" y="3056855"/>
                    <a:pt x="723392" y="2984825"/>
                  </a:cubicBezTo>
                  <a:cubicBezTo>
                    <a:pt x="674116" y="2906954"/>
                    <a:pt x="740918" y="2895533"/>
                    <a:pt x="718820" y="2862309"/>
                  </a:cubicBezTo>
                  <a:cubicBezTo>
                    <a:pt x="815848" y="2731097"/>
                    <a:pt x="786130" y="2491646"/>
                    <a:pt x="764667" y="2349921"/>
                  </a:cubicBezTo>
                  <a:cubicBezTo>
                    <a:pt x="732028" y="2249988"/>
                    <a:pt x="705866" y="2199502"/>
                    <a:pt x="634111" y="2156673"/>
                  </a:cubicBezTo>
                  <a:cubicBezTo>
                    <a:pt x="649732" y="2102164"/>
                    <a:pt x="597154" y="2055052"/>
                    <a:pt x="581025" y="2061411"/>
                  </a:cubicBezTo>
                  <a:cubicBezTo>
                    <a:pt x="590423" y="1954080"/>
                    <a:pt x="540766" y="1924100"/>
                    <a:pt x="528701" y="1881921"/>
                  </a:cubicBezTo>
                  <a:cubicBezTo>
                    <a:pt x="469265" y="1827541"/>
                    <a:pt x="606679" y="1819624"/>
                    <a:pt x="532130" y="1749022"/>
                  </a:cubicBezTo>
                  <a:cubicBezTo>
                    <a:pt x="553466" y="1645065"/>
                    <a:pt x="556133" y="1591723"/>
                    <a:pt x="535813" y="1545910"/>
                  </a:cubicBezTo>
                  <a:cubicBezTo>
                    <a:pt x="520319" y="1507883"/>
                    <a:pt x="599948" y="1431181"/>
                    <a:pt x="571500" y="1437540"/>
                  </a:cubicBezTo>
                  <a:cubicBezTo>
                    <a:pt x="572770" y="1379916"/>
                    <a:pt x="535686" y="1355517"/>
                    <a:pt x="514858" y="1338255"/>
                  </a:cubicBezTo>
                  <a:cubicBezTo>
                    <a:pt x="524383" y="1314505"/>
                    <a:pt x="584200" y="1270249"/>
                    <a:pt x="590931" y="1256881"/>
                  </a:cubicBezTo>
                  <a:cubicBezTo>
                    <a:pt x="598170" y="1197829"/>
                    <a:pt x="524383" y="1184721"/>
                    <a:pt x="579374" y="1124112"/>
                  </a:cubicBezTo>
                  <a:cubicBezTo>
                    <a:pt x="541274" y="1052341"/>
                    <a:pt x="511175" y="1042737"/>
                    <a:pt x="524002" y="990564"/>
                  </a:cubicBezTo>
                  <a:cubicBezTo>
                    <a:pt x="416687" y="581225"/>
                    <a:pt x="523367" y="712956"/>
                    <a:pt x="565404" y="493232"/>
                  </a:cubicBezTo>
                  <a:cubicBezTo>
                    <a:pt x="622173" y="329315"/>
                    <a:pt x="547878" y="364875"/>
                    <a:pt x="532384" y="251963"/>
                  </a:cubicBezTo>
                  <a:cubicBezTo>
                    <a:pt x="553847" y="33796"/>
                    <a:pt x="456946" y="67800"/>
                    <a:pt x="585724" y="15367"/>
                  </a:cubicBezTo>
                  <a:cubicBezTo>
                    <a:pt x="2395220" y="34315"/>
                    <a:pt x="4303522" y="28475"/>
                    <a:pt x="6029960" y="17963"/>
                  </a:cubicBezTo>
                  <a:cubicBezTo>
                    <a:pt x="6192774" y="47164"/>
                    <a:pt x="6395974" y="0"/>
                    <a:pt x="6407531" y="36911"/>
                  </a:cubicBezTo>
                  <a:cubicBezTo>
                    <a:pt x="6414389" y="219387"/>
                    <a:pt x="6407023" y="421721"/>
                    <a:pt x="6406896" y="639498"/>
                  </a:cubicBezTo>
                  <a:cubicBezTo>
                    <a:pt x="6405626" y="1694253"/>
                    <a:pt x="6416421" y="2820518"/>
                    <a:pt x="6407785" y="3834650"/>
                  </a:cubicBezTo>
                  <a:cubicBezTo>
                    <a:pt x="6419342" y="4684605"/>
                    <a:pt x="6397371" y="5396470"/>
                    <a:pt x="6416294" y="6201780"/>
                  </a:cubicBezTo>
                  <a:close/>
                </a:path>
              </a:pathLst>
            </a:custGeom>
            <a:blipFill>
              <a:blip r:embed="rId3"/>
              <a:stretch>
                <a:fillRect t="-26726" b="-26727"/>
              </a:stretch>
            </a:blipFill>
          </p:spPr>
          <p:txBody>
            <a:bodyPr/>
            <a:lstStyle/>
            <a:p>
              <a:endParaRPr lang="pt-BR"/>
            </a:p>
          </p:txBody>
        </p:sp>
      </p:grpSp>
      <p:grpSp>
        <p:nvGrpSpPr>
          <p:cNvPr id="6" name="Group 6"/>
          <p:cNvGrpSpPr/>
          <p:nvPr/>
        </p:nvGrpSpPr>
        <p:grpSpPr>
          <a:xfrm>
            <a:off x="-6214788" y="57534"/>
            <a:ext cx="9102843" cy="10284684"/>
            <a:chOff x="0" y="0"/>
            <a:chExt cx="5624576" cy="6354826"/>
          </a:xfrm>
        </p:grpSpPr>
        <p:sp>
          <p:nvSpPr>
            <p:cNvPr id="7" name="Freeform 7"/>
            <p:cNvSpPr/>
            <p:nvPr/>
          </p:nvSpPr>
          <p:spPr>
            <a:xfrm>
              <a:off x="-8128" y="-15494"/>
              <a:ext cx="6457061" cy="6428613"/>
            </a:xfrm>
            <a:custGeom>
              <a:avLst/>
              <a:gdLst/>
              <a:ahLst/>
              <a:cxnLst/>
              <a:rect l="l" t="t" r="r" b="b"/>
              <a:pathLst>
                <a:path w="6457061" h="6428613">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4"/>
              <a:stretch>
                <a:fillRect l="-27481" r="-27481"/>
              </a:stretch>
            </a:blipFill>
          </p:spPr>
          <p:txBody>
            <a:bodyPr/>
            <a:lstStyle/>
            <a:p>
              <a:endParaRPr lang="pt-BR"/>
            </a:p>
          </p:txBody>
        </p:sp>
      </p:grpSp>
      <p:grpSp>
        <p:nvGrpSpPr>
          <p:cNvPr id="8" name="Group 8"/>
          <p:cNvGrpSpPr/>
          <p:nvPr/>
        </p:nvGrpSpPr>
        <p:grpSpPr>
          <a:xfrm>
            <a:off x="-7157763" y="57534"/>
            <a:ext cx="9102843" cy="10284684"/>
            <a:chOff x="0" y="0"/>
            <a:chExt cx="5624576" cy="6354826"/>
          </a:xfrm>
        </p:grpSpPr>
        <p:sp>
          <p:nvSpPr>
            <p:cNvPr id="9" name="Freeform 9"/>
            <p:cNvSpPr/>
            <p:nvPr/>
          </p:nvSpPr>
          <p:spPr>
            <a:xfrm>
              <a:off x="-8128" y="-15494"/>
              <a:ext cx="6457061" cy="6428613"/>
            </a:xfrm>
            <a:custGeom>
              <a:avLst/>
              <a:gdLst/>
              <a:ahLst/>
              <a:cxnLst/>
              <a:rect l="l" t="t" r="r" b="b"/>
              <a:pathLst>
                <a:path w="6457061" h="6428613">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5"/>
              <a:stretch>
                <a:fillRect l="-19044" r="-19044"/>
              </a:stretch>
            </a:blipFill>
          </p:spPr>
          <p:txBody>
            <a:bodyPr/>
            <a:lstStyle/>
            <a:p>
              <a:endParaRPr lang="pt-BR"/>
            </a:p>
          </p:txBody>
        </p:sp>
      </p:grpSp>
      <p:grpSp>
        <p:nvGrpSpPr>
          <p:cNvPr id="10" name="Group 10"/>
          <p:cNvGrpSpPr/>
          <p:nvPr/>
        </p:nvGrpSpPr>
        <p:grpSpPr>
          <a:xfrm>
            <a:off x="0" y="-1209861"/>
            <a:ext cx="18288000" cy="3086100"/>
            <a:chOff x="0" y="0"/>
            <a:chExt cx="4816593" cy="812800"/>
          </a:xfrm>
        </p:grpSpPr>
        <p:sp>
          <p:nvSpPr>
            <p:cNvPr id="11" name="Freeform 11"/>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B1B1B"/>
            </a:solidFill>
          </p:spPr>
          <p:txBody>
            <a:bodyPr/>
            <a:lstStyle/>
            <a:p>
              <a:endParaRPr lang="pt-BR"/>
            </a:p>
          </p:txBody>
        </p:sp>
        <p:sp>
          <p:nvSpPr>
            <p:cNvPr id="12" name="TextBox 12"/>
            <p:cNvSpPr txBox="1"/>
            <p:nvPr/>
          </p:nvSpPr>
          <p:spPr>
            <a:xfrm>
              <a:off x="0" y="0"/>
              <a:ext cx="4816593" cy="812800"/>
            </a:xfrm>
            <a:prstGeom prst="rect">
              <a:avLst/>
            </a:prstGeom>
          </p:spPr>
          <p:txBody>
            <a:bodyPr lIns="50800" tIns="50800" rIns="50800" bIns="50800" rtlCol="0" anchor="ctr"/>
            <a:lstStyle/>
            <a:p>
              <a:pPr algn="ctr">
                <a:lnSpc>
                  <a:spcPts val="2702"/>
                </a:lnSpc>
              </a:pPr>
              <a:endParaRPr/>
            </a:p>
          </p:txBody>
        </p:sp>
      </p:grpSp>
      <p:sp>
        <p:nvSpPr>
          <p:cNvPr id="13" name="Freeform 13"/>
          <p:cNvSpPr/>
          <p:nvPr/>
        </p:nvSpPr>
        <p:spPr>
          <a:xfrm>
            <a:off x="6158816" y="2091447"/>
            <a:ext cx="6231228" cy="8308305"/>
          </a:xfrm>
          <a:custGeom>
            <a:avLst/>
            <a:gdLst/>
            <a:ahLst/>
            <a:cxnLst/>
            <a:rect l="l" t="t" r="r" b="b"/>
            <a:pathLst>
              <a:path w="6231228" h="8308305">
                <a:moveTo>
                  <a:pt x="0" y="0"/>
                </a:moveTo>
                <a:lnTo>
                  <a:pt x="6231228" y="0"/>
                </a:lnTo>
                <a:lnTo>
                  <a:pt x="6231228" y="8308304"/>
                </a:lnTo>
                <a:lnTo>
                  <a:pt x="0" y="8308304"/>
                </a:lnTo>
                <a:lnTo>
                  <a:pt x="0" y="0"/>
                </a:lnTo>
                <a:close/>
              </a:path>
            </a:pathLst>
          </a:custGeom>
          <a:blipFill>
            <a:blip r:embed="rId6"/>
            <a:stretch>
              <a:fillRect/>
            </a:stretch>
          </a:blipFill>
        </p:spPr>
        <p:txBody>
          <a:bodyPr/>
          <a:lstStyle/>
          <a:p>
            <a:endParaRPr lang="pt-BR"/>
          </a:p>
        </p:txBody>
      </p:sp>
      <p:sp>
        <p:nvSpPr>
          <p:cNvPr id="14" name="Freeform 14"/>
          <p:cNvSpPr/>
          <p:nvPr/>
        </p:nvSpPr>
        <p:spPr>
          <a:xfrm>
            <a:off x="3153464" y="1876239"/>
            <a:ext cx="3428872" cy="4474873"/>
          </a:xfrm>
          <a:custGeom>
            <a:avLst/>
            <a:gdLst/>
            <a:ahLst/>
            <a:cxnLst/>
            <a:rect l="l" t="t" r="r" b="b"/>
            <a:pathLst>
              <a:path w="3428872" h="4474873">
                <a:moveTo>
                  <a:pt x="0" y="0"/>
                </a:moveTo>
                <a:lnTo>
                  <a:pt x="3428872" y="0"/>
                </a:lnTo>
                <a:lnTo>
                  <a:pt x="3428872" y="4474873"/>
                </a:lnTo>
                <a:lnTo>
                  <a:pt x="0" y="4474873"/>
                </a:lnTo>
                <a:lnTo>
                  <a:pt x="0" y="0"/>
                </a:lnTo>
                <a:close/>
              </a:path>
            </a:pathLst>
          </a:custGeom>
          <a:blipFill>
            <a:blip r:embed="rId7"/>
            <a:stretch>
              <a:fillRect/>
            </a:stretch>
          </a:blipFill>
        </p:spPr>
        <p:txBody>
          <a:bodyPr/>
          <a:lstStyle/>
          <a:p>
            <a:endParaRPr lang="pt-BR"/>
          </a:p>
        </p:txBody>
      </p:sp>
      <p:sp>
        <p:nvSpPr>
          <p:cNvPr id="15" name="Freeform 15"/>
          <p:cNvSpPr/>
          <p:nvPr/>
        </p:nvSpPr>
        <p:spPr>
          <a:xfrm>
            <a:off x="11008460" y="1876239"/>
            <a:ext cx="3428872" cy="4474873"/>
          </a:xfrm>
          <a:custGeom>
            <a:avLst/>
            <a:gdLst/>
            <a:ahLst/>
            <a:cxnLst/>
            <a:rect l="l" t="t" r="r" b="b"/>
            <a:pathLst>
              <a:path w="3428872" h="4474873">
                <a:moveTo>
                  <a:pt x="0" y="0"/>
                </a:moveTo>
                <a:lnTo>
                  <a:pt x="3428872" y="0"/>
                </a:lnTo>
                <a:lnTo>
                  <a:pt x="3428872" y="4474873"/>
                </a:lnTo>
                <a:lnTo>
                  <a:pt x="0" y="4474873"/>
                </a:lnTo>
                <a:lnTo>
                  <a:pt x="0" y="0"/>
                </a:lnTo>
                <a:close/>
              </a:path>
            </a:pathLst>
          </a:custGeom>
          <a:blipFill>
            <a:blip r:embed="rId7"/>
            <a:stretch>
              <a:fillRect/>
            </a:stretch>
          </a:blipFill>
        </p:spPr>
        <p:txBody>
          <a:bodyPr/>
          <a:lstStyle/>
          <a:p>
            <a:endParaRPr lang="pt-BR"/>
          </a:p>
        </p:txBody>
      </p:sp>
      <p:sp>
        <p:nvSpPr>
          <p:cNvPr id="16" name="TextBox 16"/>
          <p:cNvSpPr txBox="1"/>
          <p:nvPr/>
        </p:nvSpPr>
        <p:spPr>
          <a:xfrm>
            <a:off x="5878906" y="411766"/>
            <a:ext cx="6530189" cy="1329118"/>
          </a:xfrm>
          <a:prstGeom prst="rect">
            <a:avLst/>
          </a:prstGeom>
        </p:spPr>
        <p:txBody>
          <a:bodyPr lIns="0" tIns="0" rIns="0" bIns="0" rtlCol="0" anchor="t">
            <a:spAutoFit/>
          </a:bodyPr>
          <a:lstStyle/>
          <a:p>
            <a:pPr marL="0" lvl="0" indent="0" algn="ctr">
              <a:lnSpc>
                <a:spcPts val="10013"/>
              </a:lnSpc>
            </a:pPr>
            <a:r>
              <a:rPr lang="en-US" sz="9628">
                <a:solidFill>
                  <a:srgbClr val="FFFFFF"/>
                </a:solidFill>
                <a:latin typeface="Great Vibes"/>
                <a:ea typeface="Great Vibes"/>
                <a:cs typeface="Great Vibes"/>
                <a:sym typeface="Great Vibes"/>
              </a:rPr>
              <a:t>Dificuldade</a:t>
            </a:r>
          </a:p>
        </p:txBody>
      </p:sp>
      <p:sp>
        <p:nvSpPr>
          <p:cNvPr id="17" name="TextBox 17"/>
          <p:cNvSpPr txBox="1"/>
          <p:nvPr/>
        </p:nvSpPr>
        <p:spPr>
          <a:xfrm>
            <a:off x="3709651" y="2216514"/>
            <a:ext cx="2316498" cy="615951"/>
          </a:xfrm>
          <a:prstGeom prst="rect">
            <a:avLst/>
          </a:prstGeom>
        </p:spPr>
        <p:txBody>
          <a:bodyPr lIns="0" tIns="0" rIns="0" bIns="0" rtlCol="0" anchor="t">
            <a:spAutoFit/>
          </a:bodyPr>
          <a:lstStyle/>
          <a:p>
            <a:pPr algn="ctr">
              <a:lnSpc>
                <a:spcPts val="4899"/>
              </a:lnSpc>
            </a:pPr>
            <a:r>
              <a:rPr lang="en-US" sz="3499">
                <a:solidFill>
                  <a:srgbClr val="000000"/>
                </a:solidFill>
                <a:latin typeface="Arimo"/>
                <a:ea typeface="Arimo"/>
                <a:cs typeface="Arimo"/>
                <a:sym typeface="Arimo"/>
              </a:rPr>
              <a:t>Desanimo</a:t>
            </a:r>
          </a:p>
        </p:txBody>
      </p:sp>
      <p:sp>
        <p:nvSpPr>
          <p:cNvPr id="18" name="TextBox 18"/>
          <p:cNvSpPr txBox="1"/>
          <p:nvPr/>
        </p:nvSpPr>
        <p:spPr>
          <a:xfrm>
            <a:off x="11112856" y="2134192"/>
            <a:ext cx="3220081" cy="615951"/>
          </a:xfrm>
          <a:prstGeom prst="rect">
            <a:avLst/>
          </a:prstGeom>
        </p:spPr>
        <p:txBody>
          <a:bodyPr lIns="0" tIns="0" rIns="0" bIns="0" rtlCol="0" anchor="t">
            <a:spAutoFit/>
          </a:bodyPr>
          <a:lstStyle/>
          <a:p>
            <a:pPr algn="ctr">
              <a:lnSpc>
                <a:spcPts val="4899"/>
              </a:lnSpc>
            </a:pPr>
            <a:r>
              <a:rPr lang="en-US" sz="3499">
                <a:solidFill>
                  <a:srgbClr val="000000"/>
                </a:solidFill>
                <a:latin typeface="Arimo"/>
                <a:ea typeface="Arimo"/>
                <a:cs typeface="Arimo"/>
                <a:sym typeface="Arimo"/>
              </a:rPr>
              <a:t>Auto-cobrança</a:t>
            </a:r>
          </a:p>
        </p:txBody>
      </p:sp>
      <p:sp>
        <p:nvSpPr>
          <p:cNvPr id="19" name="TextBox 19"/>
          <p:cNvSpPr txBox="1"/>
          <p:nvPr/>
        </p:nvSpPr>
        <p:spPr>
          <a:xfrm>
            <a:off x="3709651" y="3597868"/>
            <a:ext cx="2316498" cy="615951"/>
          </a:xfrm>
          <a:prstGeom prst="rect">
            <a:avLst/>
          </a:prstGeom>
        </p:spPr>
        <p:txBody>
          <a:bodyPr lIns="0" tIns="0" rIns="0" bIns="0" rtlCol="0" anchor="t">
            <a:spAutoFit/>
          </a:bodyPr>
          <a:lstStyle/>
          <a:p>
            <a:pPr algn="ctr">
              <a:lnSpc>
                <a:spcPts val="4899"/>
              </a:lnSpc>
            </a:pPr>
            <a:r>
              <a:rPr lang="en-US" sz="3499">
                <a:solidFill>
                  <a:srgbClr val="000000"/>
                </a:solidFill>
                <a:latin typeface="Arimo"/>
                <a:ea typeface="Arimo"/>
                <a:cs typeface="Arimo"/>
                <a:sym typeface="Arimo"/>
              </a:rPr>
              <a:t>Julgamento</a:t>
            </a:r>
          </a:p>
        </p:txBody>
      </p:sp>
      <p:sp>
        <p:nvSpPr>
          <p:cNvPr id="20" name="TextBox 20"/>
          <p:cNvSpPr txBox="1"/>
          <p:nvPr/>
        </p:nvSpPr>
        <p:spPr>
          <a:xfrm>
            <a:off x="11564647" y="3595984"/>
            <a:ext cx="2316498" cy="615951"/>
          </a:xfrm>
          <a:prstGeom prst="rect">
            <a:avLst/>
          </a:prstGeom>
        </p:spPr>
        <p:txBody>
          <a:bodyPr lIns="0" tIns="0" rIns="0" bIns="0" rtlCol="0" anchor="t">
            <a:spAutoFit/>
          </a:bodyPr>
          <a:lstStyle/>
          <a:p>
            <a:pPr algn="ctr">
              <a:lnSpc>
                <a:spcPts val="4899"/>
              </a:lnSpc>
            </a:pPr>
            <a:r>
              <a:rPr lang="en-US" sz="3499">
                <a:solidFill>
                  <a:srgbClr val="000000"/>
                </a:solidFill>
                <a:latin typeface="Arimo"/>
                <a:ea typeface="Arimo"/>
                <a:cs typeface="Arimo"/>
                <a:sym typeface="Arimo"/>
              </a:rPr>
              <a:t>Distração</a:t>
            </a:r>
          </a:p>
        </p:txBody>
      </p:sp>
      <p:sp>
        <p:nvSpPr>
          <p:cNvPr id="21" name="TextBox 21"/>
          <p:cNvSpPr txBox="1"/>
          <p:nvPr/>
        </p:nvSpPr>
        <p:spPr>
          <a:xfrm>
            <a:off x="3709651" y="5057775"/>
            <a:ext cx="2316498" cy="615951"/>
          </a:xfrm>
          <a:prstGeom prst="rect">
            <a:avLst/>
          </a:prstGeom>
        </p:spPr>
        <p:txBody>
          <a:bodyPr lIns="0" tIns="0" rIns="0" bIns="0" rtlCol="0" anchor="t">
            <a:spAutoFit/>
          </a:bodyPr>
          <a:lstStyle/>
          <a:p>
            <a:pPr algn="ctr">
              <a:lnSpc>
                <a:spcPts val="4899"/>
              </a:lnSpc>
            </a:pPr>
            <a:r>
              <a:rPr lang="en-US" sz="3499">
                <a:solidFill>
                  <a:srgbClr val="000000"/>
                </a:solidFill>
                <a:latin typeface="Arimo"/>
                <a:ea typeface="Arimo"/>
                <a:cs typeface="Arimo"/>
                <a:sym typeface="Arimo"/>
              </a:rPr>
              <a:t>indisciplina</a:t>
            </a:r>
          </a:p>
        </p:txBody>
      </p:sp>
      <p:sp>
        <p:nvSpPr>
          <p:cNvPr id="22" name="TextBox 22"/>
          <p:cNvSpPr txBox="1"/>
          <p:nvPr/>
        </p:nvSpPr>
        <p:spPr>
          <a:xfrm>
            <a:off x="11564647" y="5057775"/>
            <a:ext cx="2316498" cy="615951"/>
          </a:xfrm>
          <a:prstGeom prst="rect">
            <a:avLst/>
          </a:prstGeom>
        </p:spPr>
        <p:txBody>
          <a:bodyPr lIns="0" tIns="0" rIns="0" bIns="0" rtlCol="0" anchor="t">
            <a:spAutoFit/>
          </a:bodyPr>
          <a:lstStyle/>
          <a:p>
            <a:pPr algn="ctr">
              <a:lnSpc>
                <a:spcPts val="4899"/>
              </a:lnSpc>
            </a:pPr>
            <a:r>
              <a:rPr lang="en-US" sz="3499">
                <a:solidFill>
                  <a:srgbClr val="000000"/>
                </a:solidFill>
                <a:latin typeface="Arimo"/>
                <a:ea typeface="Arimo"/>
                <a:cs typeface="Arimo"/>
                <a:sym typeface="Arimo"/>
              </a:rPr>
              <a:t>Sobrecarga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66287">
            <a:off x="-1935012" y="-238751"/>
            <a:ext cx="3677939" cy="4784311"/>
          </a:xfrm>
          <a:custGeom>
            <a:avLst/>
            <a:gdLst/>
            <a:ahLst/>
            <a:cxnLst/>
            <a:rect l="l" t="t" r="r" b="b"/>
            <a:pathLst>
              <a:path w="3677939" h="4784311">
                <a:moveTo>
                  <a:pt x="0" y="0"/>
                </a:moveTo>
                <a:lnTo>
                  <a:pt x="3677939" y="0"/>
                </a:lnTo>
                <a:lnTo>
                  <a:pt x="3677939" y="4784311"/>
                </a:lnTo>
                <a:lnTo>
                  <a:pt x="0" y="4784311"/>
                </a:lnTo>
                <a:lnTo>
                  <a:pt x="0" y="0"/>
                </a:lnTo>
                <a:close/>
              </a:path>
            </a:pathLst>
          </a:custGeom>
          <a:blipFill>
            <a:blip r:embed="rId2"/>
            <a:stretch>
              <a:fillRect/>
            </a:stretch>
          </a:blipFill>
        </p:spPr>
        <p:txBody>
          <a:bodyPr/>
          <a:lstStyle/>
          <a:p>
            <a:endParaRPr lang="pt-BR"/>
          </a:p>
        </p:txBody>
      </p:sp>
      <p:grpSp>
        <p:nvGrpSpPr>
          <p:cNvPr id="3" name="Group 3"/>
          <p:cNvGrpSpPr/>
          <p:nvPr/>
        </p:nvGrpSpPr>
        <p:grpSpPr>
          <a:xfrm rot="-3203450">
            <a:off x="14343564" y="-5199876"/>
            <a:ext cx="10734860" cy="10399751"/>
            <a:chOff x="0" y="0"/>
            <a:chExt cx="6334760" cy="6137009"/>
          </a:xfrm>
        </p:grpSpPr>
        <p:sp>
          <p:nvSpPr>
            <p:cNvPr id="4" name="Freeform 4"/>
            <p:cNvSpPr/>
            <p:nvPr/>
          </p:nvSpPr>
          <p:spPr>
            <a:xfrm>
              <a:off x="-81534" y="-15367"/>
              <a:ext cx="6419342" cy="6163933"/>
            </a:xfrm>
            <a:custGeom>
              <a:avLst/>
              <a:gdLst/>
              <a:ahLst/>
              <a:cxnLst/>
              <a:rect l="l" t="t" r="r" b="b"/>
              <a:pathLst>
                <a:path w="6419342" h="6163933">
                  <a:moveTo>
                    <a:pt x="6416294" y="6135428"/>
                  </a:moveTo>
                  <a:cubicBezTo>
                    <a:pt x="6148324" y="6163933"/>
                    <a:pt x="5911723" y="6150836"/>
                    <a:pt x="5641340" y="6136712"/>
                  </a:cubicBezTo>
                  <a:cubicBezTo>
                    <a:pt x="4147947" y="6160504"/>
                    <a:pt x="2247011" y="6142875"/>
                    <a:pt x="664845" y="6140436"/>
                  </a:cubicBezTo>
                  <a:cubicBezTo>
                    <a:pt x="603504" y="6162155"/>
                    <a:pt x="627380" y="6090362"/>
                    <a:pt x="607695" y="6062117"/>
                  </a:cubicBezTo>
                  <a:cubicBezTo>
                    <a:pt x="553974" y="6012429"/>
                    <a:pt x="508254" y="5965822"/>
                    <a:pt x="485267" y="5902910"/>
                  </a:cubicBezTo>
                  <a:cubicBezTo>
                    <a:pt x="528955" y="5603500"/>
                    <a:pt x="592582" y="5707241"/>
                    <a:pt x="517398" y="5510416"/>
                  </a:cubicBezTo>
                  <a:cubicBezTo>
                    <a:pt x="568198" y="5418487"/>
                    <a:pt x="531114" y="5296258"/>
                    <a:pt x="477012" y="5251963"/>
                  </a:cubicBezTo>
                  <a:cubicBezTo>
                    <a:pt x="425069" y="5088777"/>
                    <a:pt x="465709" y="5194572"/>
                    <a:pt x="406654" y="5105211"/>
                  </a:cubicBezTo>
                  <a:cubicBezTo>
                    <a:pt x="328803" y="5078120"/>
                    <a:pt x="417068" y="5042299"/>
                    <a:pt x="381381" y="5022141"/>
                  </a:cubicBezTo>
                  <a:cubicBezTo>
                    <a:pt x="304673" y="4874362"/>
                    <a:pt x="247015" y="4813247"/>
                    <a:pt x="165481" y="4712973"/>
                  </a:cubicBezTo>
                  <a:cubicBezTo>
                    <a:pt x="113284" y="4680362"/>
                    <a:pt x="171831" y="4638634"/>
                    <a:pt x="146304" y="4616037"/>
                  </a:cubicBezTo>
                  <a:cubicBezTo>
                    <a:pt x="0" y="4522311"/>
                    <a:pt x="151130" y="4545037"/>
                    <a:pt x="124587" y="4479171"/>
                  </a:cubicBezTo>
                  <a:cubicBezTo>
                    <a:pt x="75057" y="4383391"/>
                    <a:pt x="143510" y="4293388"/>
                    <a:pt x="181229" y="4234200"/>
                  </a:cubicBezTo>
                  <a:cubicBezTo>
                    <a:pt x="287655" y="4114795"/>
                    <a:pt x="377952" y="3919511"/>
                    <a:pt x="353441" y="3882919"/>
                  </a:cubicBezTo>
                  <a:cubicBezTo>
                    <a:pt x="356489" y="3816669"/>
                    <a:pt x="444246" y="3779178"/>
                    <a:pt x="416433" y="3710360"/>
                  </a:cubicBezTo>
                  <a:cubicBezTo>
                    <a:pt x="440817" y="3665423"/>
                    <a:pt x="489839" y="3590186"/>
                    <a:pt x="543814" y="3540369"/>
                  </a:cubicBezTo>
                  <a:cubicBezTo>
                    <a:pt x="550926" y="3356512"/>
                    <a:pt x="585851" y="3288464"/>
                    <a:pt x="608838" y="3193197"/>
                  </a:cubicBezTo>
                  <a:cubicBezTo>
                    <a:pt x="658495" y="3108330"/>
                    <a:pt x="674497" y="3024234"/>
                    <a:pt x="723392" y="2952976"/>
                  </a:cubicBezTo>
                  <a:cubicBezTo>
                    <a:pt x="674116" y="2875941"/>
                    <a:pt x="740918" y="2864642"/>
                    <a:pt x="718820" y="2831774"/>
                  </a:cubicBezTo>
                  <a:cubicBezTo>
                    <a:pt x="815848" y="2701969"/>
                    <a:pt x="786130" y="2465086"/>
                    <a:pt x="764667" y="2324882"/>
                  </a:cubicBezTo>
                  <a:cubicBezTo>
                    <a:pt x="732028" y="2226021"/>
                    <a:pt x="705866" y="2176076"/>
                    <a:pt x="634111" y="2133707"/>
                  </a:cubicBezTo>
                  <a:cubicBezTo>
                    <a:pt x="649732" y="2079782"/>
                    <a:pt x="597154" y="2033176"/>
                    <a:pt x="581025" y="2039467"/>
                  </a:cubicBezTo>
                  <a:cubicBezTo>
                    <a:pt x="590423" y="1933287"/>
                    <a:pt x="540766" y="1903628"/>
                    <a:pt x="528701" y="1861901"/>
                  </a:cubicBezTo>
                  <a:cubicBezTo>
                    <a:pt x="469265" y="1808105"/>
                    <a:pt x="606679" y="1800273"/>
                    <a:pt x="532130" y="1730427"/>
                  </a:cubicBezTo>
                  <a:cubicBezTo>
                    <a:pt x="553466" y="1627585"/>
                    <a:pt x="556133" y="1574816"/>
                    <a:pt x="535813" y="1529494"/>
                  </a:cubicBezTo>
                  <a:cubicBezTo>
                    <a:pt x="520319" y="1491875"/>
                    <a:pt x="599948" y="1415995"/>
                    <a:pt x="571500" y="1422287"/>
                  </a:cubicBezTo>
                  <a:cubicBezTo>
                    <a:pt x="572770" y="1365281"/>
                    <a:pt x="535686" y="1341143"/>
                    <a:pt x="514858" y="1324067"/>
                  </a:cubicBezTo>
                  <a:cubicBezTo>
                    <a:pt x="524383" y="1300571"/>
                    <a:pt x="584200" y="1256789"/>
                    <a:pt x="590931" y="1243565"/>
                  </a:cubicBezTo>
                  <a:cubicBezTo>
                    <a:pt x="598170" y="1185147"/>
                    <a:pt x="524383" y="1172179"/>
                    <a:pt x="579374" y="1112220"/>
                  </a:cubicBezTo>
                  <a:cubicBezTo>
                    <a:pt x="541274" y="1041219"/>
                    <a:pt x="511175" y="1031718"/>
                    <a:pt x="524002" y="980105"/>
                  </a:cubicBezTo>
                  <a:cubicBezTo>
                    <a:pt x="416687" y="575156"/>
                    <a:pt x="523367" y="705474"/>
                    <a:pt x="565404" y="488107"/>
                  </a:cubicBezTo>
                  <a:cubicBezTo>
                    <a:pt x="622173" y="325947"/>
                    <a:pt x="547878" y="361127"/>
                    <a:pt x="532384" y="249426"/>
                  </a:cubicBezTo>
                  <a:cubicBezTo>
                    <a:pt x="553847" y="33599"/>
                    <a:pt x="456946" y="67237"/>
                    <a:pt x="585724" y="15367"/>
                  </a:cubicBezTo>
                  <a:cubicBezTo>
                    <a:pt x="2395220" y="34112"/>
                    <a:pt x="4303522" y="28335"/>
                    <a:pt x="6029960" y="17935"/>
                  </a:cubicBezTo>
                  <a:cubicBezTo>
                    <a:pt x="6192774" y="46823"/>
                    <a:pt x="6395974" y="0"/>
                    <a:pt x="6407531" y="36680"/>
                  </a:cubicBezTo>
                  <a:cubicBezTo>
                    <a:pt x="6414389" y="217199"/>
                    <a:pt x="6407023" y="417362"/>
                    <a:pt x="6406896" y="632804"/>
                  </a:cubicBezTo>
                  <a:cubicBezTo>
                    <a:pt x="6405626" y="1676246"/>
                    <a:pt x="6416421" y="2790432"/>
                    <a:pt x="6407785" y="3793686"/>
                  </a:cubicBezTo>
                  <a:cubicBezTo>
                    <a:pt x="6419342" y="4634525"/>
                    <a:pt x="6397371" y="5338756"/>
                    <a:pt x="6416294" y="6135428"/>
                  </a:cubicBezTo>
                  <a:close/>
                </a:path>
              </a:pathLst>
            </a:custGeom>
            <a:blipFill>
              <a:blip r:embed="rId3"/>
              <a:stretch>
                <a:fillRect t="-16357" b="-16357"/>
              </a:stretch>
            </a:blipFill>
          </p:spPr>
          <p:txBody>
            <a:bodyPr/>
            <a:lstStyle/>
            <a:p>
              <a:endParaRPr lang="pt-BR"/>
            </a:p>
          </p:txBody>
        </p:sp>
      </p:grpSp>
      <p:grpSp>
        <p:nvGrpSpPr>
          <p:cNvPr id="5" name="Group 5"/>
          <p:cNvGrpSpPr/>
          <p:nvPr/>
        </p:nvGrpSpPr>
        <p:grpSpPr>
          <a:xfrm>
            <a:off x="0" y="0"/>
            <a:ext cx="18288000" cy="1876239"/>
            <a:chOff x="0" y="0"/>
            <a:chExt cx="4816593" cy="494153"/>
          </a:xfrm>
        </p:grpSpPr>
        <p:sp>
          <p:nvSpPr>
            <p:cNvPr id="6" name="Freeform 6"/>
            <p:cNvSpPr/>
            <p:nvPr/>
          </p:nvSpPr>
          <p:spPr>
            <a:xfrm>
              <a:off x="0" y="0"/>
              <a:ext cx="4816592" cy="494153"/>
            </a:xfrm>
            <a:custGeom>
              <a:avLst/>
              <a:gdLst/>
              <a:ahLst/>
              <a:cxnLst/>
              <a:rect l="l" t="t" r="r" b="b"/>
              <a:pathLst>
                <a:path w="4816592" h="494153">
                  <a:moveTo>
                    <a:pt x="0" y="0"/>
                  </a:moveTo>
                  <a:lnTo>
                    <a:pt x="4816592" y="0"/>
                  </a:lnTo>
                  <a:lnTo>
                    <a:pt x="4816592" y="494153"/>
                  </a:lnTo>
                  <a:lnTo>
                    <a:pt x="0" y="494153"/>
                  </a:lnTo>
                  <a:close/>
                </a:path>
              </a:pathLst>
            </a:custGeom>
            <a:solidFill>
              <a:srgbClr val="1B1B1B"/>
            </a:solidFill>
          </p:spPr>
          <p:txBody>
            <a:bodyPr/>
            <a:lstStyle/>
            <a:p>
              <a:endParaRPr lang="pt-BR"/>
            </a:p>
          </p:txBody>
        </p:sp>
        <p:sp>
          <p:nvSpPr>
            <p:cNvPr id="7" name="TextBox 7"/>
            <p:cNvSpPr txBox="1"/>
            <p:nvPr/>
          </p:nvSpPr>
          <p:spPr>
            <a:xfrm>
              <a:off x="0" y="0"/>
              <a:ext cx="4816593" cy="494153"/>
            </a:xfrm>
            <a:prstGeom prst="rect">
              <a:avLst/>
            </a:prstGeom>
          </p:spPr>
          <p:txBody>
            <a:bodyPr lIns="50800" tIns="50800" rIns="50800" bIns="50800" rtlCol="0" anchor="ctr"/>
            <a:lstStyle/>
            <a:p>
              <a:pPr algn="ctr">
                <a:lnSpc>
                  <a:spcPts val="2702"/>
                </a:lnSpc>
              </a:pPr>
              <a:endParaRPr/>
            </a:p>
          </p:txBody>
        </p:sp>
      </p:grpSp>
      <p:sp>
        <p:nvSpPr>
          <p:cNvPr id="8" name="Freeform 8"/>
          <p:cNvSpPr/>
          <p:nvPr/>
        </p:nvSpPr>
        <p:spPr>
          <a:xfrm flipH="1">
            <a:off x="6729401" y="2316524"/>
            <a:ext cx="1843808" cy="145219"/>
          </a:xfrm>
          <a:custGeom>
            <a:avLst/>
            <a:gdLst/>
            <a:ahLst/>
            <a:cxnLst/>
            <a:rect l="l" t="t" r="r" b="b"/>
            <a:pathLst>
              <a:path w="1843808" h="145219">
                <a:moveTo>
                  <a:pt x="1843809" y="0"/>
                </a:moveTo>
                <a:lnTo>
                  <a:pt x="0" y="0"/>
                </a:lnTo>
                <a:lnTo>
                  <a:pt x="0" y="145219"/>
                </a:lnTo>
                <a:lnTo>
                  <a:pt x="1843809" y="145219"/>
                </a:lnTo>
                <a:lnTo>
                  <a:pt x="1843809" y="0"/>
                </a:lnTo>
                <a:close/>
              </a:path>
            </a:pathLst>
          </a:custGeom>
          <a:blipFill>
            <a:blip r:embed="rId4"/>
            <a:stretch>
              <a:fillRect l="-47602"/>
            </a:stretch>
          </a:blipFill>
        </p:spPr>
        <p:txBody>
          <a:bodyPr/>
          <a:lstStyle/>
          <a:p>
            <a:endParaRPr lang="pt-BR"/>
          </a:p>
        </p:txBody>
      </p:sp>
      <p:sp>
        <p:nvSpPr>
          <p:cNvPr id="9" name="Freeform 9"/>
          <p:cNvSpPr/>
          <p:nvPr/>
        </p:nvSpPr>
        <p:spPr>
          <a:xfrm rot="-10800000" flipH="1">
            <a:off x="9559093" y="2739042"/>
            <a:ext cx="1843808" cy="145219"/>
          </a:xfrm>
          <a:custGeom>
            <a:avLst/>
            <a:gdLst/>
            <a:ahLst/>
            <a:cxnLst/>
            <a:rect l="l" t="t" r="r" b="b"/>
            <a:pathLst>
              <a:path w="1843808" h="145219">
                <a:moveTo>
                  <a:pt x="1843808" y="0"/>
                </a:moveTo>
                <a:lnTo>
                  <a:pt x="0" y="0"/>
                </a:lnTo>
                <a:lnTo>
                  <a:pt x="0" y="145219"/>
                </a:lnTo>
                <a:lnTo>
                  <a:pt x="1843808" y="145219"/>
                </a:lnTo>
                <a:lnTo>
                  <a:pt x="1843808" y="0"/>
                </a:lnTo>
                <a:close/>
              </a:path>
            </a:pathLst>
          </a:custGeom>
          <a:blipFill>
            <a:blip r:embed="rId4"/>
            <a:stretch>
              <a:fillRect l="-47602"/>
            </a:stretch>
          </a:blipFill>
        </p:spPr>
        <p:txBody>
          <a:bodyPr/>
          <a:lstStyle/>
          <a:p>
            <a:endParaRPr lang="pt-BR"/>
          </a:p>
        </p:txBody>
      </p:sp>
      <p:sp>
        <p:nvSpPr>
          <p:cNvPr id="10" name="Freeform 10"/>
          <p:cNvSpPr/>
          <p:nvPr/>
        </p:nvSpPr>
        <p:spPr>
          <a:xfrm flipH="1">
            <a:off x="6088693" y="4135227"/>
            <a:ext cx="1843808" cy="145219"/>
          </a:xfrm>
          <a:custGeom>
            <a:avLst/>
            <a:gdLst/>
            <a:ahLst/>
            <a:cxnLst/>
            <a:rect l="l" t="t" r="r" b="b"/>
            <a:pathLst>
              <a:path w="1843808" h="145219">
                <a:moveTo>
                  <a:pt x="1843808" y="0"/>
                </a:moveTo>
                <a:lnTo>
                  <a:pt x="0" y="0"/>
                </a:lnTo>
                <a:lnTo>
                  <a:pt x="0" y="145219"/>
                </a:lnTo>
                <a:lnTo>
                  <a:pt x="1843808" y="145219"/>
                </a:lnTo>
                <a:lnTo>
                  <a:pt x="1843808" y="0"/>
                </a:lnTo>
                <a:close/>
              </a:path>
            </a:pathLst>
          </a:custGeom>
          <a:blipFill>
            <a:blip r:embed="rId4"/>
            <a:stretch>
              <a:fillRect l="-47602"/>
            </a:stretch>
          </a:blipFill>
        </p:spPr>
        <p:txBody>
          <a:bodyPr/>
          <a:lstStyle/>
          <a:p>
            <a:endParaRPr lang="pt-BR"/>
          </a:p>
        </p:txBody>
      </p:sp>
      <p:sp>
        <p:nvSpPr>
          <p:cNvPr id="11" name="Freeform 11"/>
          <p:cNvSpPr/>
          <p:nvPr/>
        </p:nvSpPr>
        <p:spPr>
          <a:xfrm flipH="1">
            <a:off x="5924215" y="6491320"/>
            <a:ext cx="1843808" cy="145219"/>
          </a:xfrm>
          <a:custGeom>
            <a:avLst/>
            <a:gdLst/>
            <a:ahLst/>
            <a:cxnLst/>
            <a:rect l="l" t="t" r="r" b="b"/>
            <a:pathLst>
              <a:path w="1843808" h="145219">
                <a:moveTo>
                  <a:pt x="1843809" y="0"/>
                </a:moveTo>
                <a:lnTo>
                  <a:pt x="0" y="0"/>
                </a:lnTo>
                <a:lnTo>
                  <a:pt x="0" y="145219"/>
                </a:lnTo>
                <a:lnTo>
                  <a:pt x="1843809" y="145219"/>
                </a:lnTo>
                <a:lnTo>
                  <a:pt x="1843809" y="0"/>
                </a:lnTo>
                <a:close/>
              </a:path>
            </a:pathLst>
          </a:custGeom>
          <a:blipFill>
            <a:blip r:embed="rId4"/>
            <a:stretch>
              <a:fillRect l="-47602"/>
            </a:stretch>
          </a:blipFill>
        </p:spPr>
        <p:txBody>
          <a:bodyPr/>
          <a:lstStyle/>
          <a:p>
            <a:endParaRPr lang="pt-BR"/>
          </a:p>
        </p:txBody>
      </p:sp>
      <p:sp>
        <p:nvSpPr>
          <p:cNvPr id="12" name="Freeform 12"/>
          <p:cNvSpPr/>
          <p:nvPr/>
        </p:nvSpPr>
        <p:spPr>
          <a:xfrm rot="-10800000" flipH="1">
            <a:off x="10396996" y="5070891"/>
            <a:ext cx="1843808" cy="145219"/>
          </a:xfrm>
          <a:custGeom>
            <a:avLst/>
            <a:gdLst/>
            <a:ahLst/>
            <a:cxnLst/>
            <a:rect l="l" t="t" r="r" b="b"/>
            <a:pathLst>
              <a:path w="1843808" h="145219">
                <a:moveTo>
                  <a:pt x="1843808" y="0"/>
                </a:moveTo>
                <a:lnTo>
                  <a:pt x="0" y="0"/>
                </a:lnTo>
                <a:lnTo>
                  <a:pt x="0" y="145218"/>
                </a:lnTo>
                <a:lnTo>
                  <a:pt x="1843808" y="145218"/>
                </a:lnTo>
                <a:lnTo>
                  <a:pt x="1843808" y="0"/>
                </a:lnTo>
                <a:close/>
              </a:path>
            </a:pathLst>
          </a:custGeom>
          <a:blipFill>
            <a:blip r:embed="rId4"/>
            <a:stretch>
              <a:fillRect l="-47602"/>
            </a:stretch>
          </a:blipFill>
        </p:spPr>
        <p:txBody>
          <a:bodyPr/>
          <a:lstStyle/>
          <a:p>
            <a:endParaRPr lang="pt-BR"/>
          </a:p>
        </p:txBody>
      </p:sp>
      <p:sp>
        <p:nvSpPr>
          <p:cNvPr id="13" name="Freeform 13"/>
          <p:cNvSpPr/>
          <p:nvPr/>
        </p:nvSpPr>
        <p:spPr>
          <a:xfrm rot="-10800000" flipH="1">
            <a:off x="10748192" y="7113863"/>
            <a:ext cx="1843808" cy="145219"/>
          </a:xfrm>
          <a:custGeom>
            <a:avLst/>
            <a:gdLst/>
            <a:ahLst/>
            <a:cxnLst/>
            <a:rect l="l" t="t" r="r" b="b"/>
            <a:pathLst>
              <a:path w="1843808" h="145219">
                <a:moveTo>
                  <a:pt x="1843808" y="0"/>
                </a:moveTo>
                <a:lnTo>
                  <a:pt x="0" y="0"/>
                </a:lnTo>
                <a:lnTo>
                  <a:pt x="0" y="145219"/>
                </a:lnTo>
                <a:lnTo>
                  <a:pt x="1843808" y="145219"/>
                </a:lnTo>
                <a:lnTo>
                  <a:pt x="1843808" y="0"/>
                </a:lnTo>
                <a:close/>
              </a:path>
            </a:pathLst>
          </a:custGeom>
          <a:blipFill>
            <a:blip r:embed="rId4"/>
            <a:stretch>
              <a:fillRect l="-47602"/>
            </a:stretch>
          </a:blipFill>
        </p:spPr>
        <p:txBody>
          <a:bodyPr/>
          <a:lstStyle/>
          <a:p>
            <a:endParaRPr lang="pt-BR"/>
          </a:p>
        </p:txBody>
      </p:sp>
      <p:sp>
        <p:nvSpPr>
          <p:cNvPr id="14" name="Freeform 14"/>
          <p:cNvSpPr/>
          <p:nvPr/>
        </p:nvSpPr>
        <p:spPr>
          <a:xfrm>
            <a:off x="7215575" y="1876239"/>
            <a:ext cx="3856850" cy="8410761"/>
          </a:xfrm>
          <a:custGeom>
            <a:avLst/>
            <a:gdLst/>
            <a:ahLst/>
            <a:cxnLst/>
            <a:rect l="l" t="t" r="r" b="b"/>
            <a:pathLst>
              <a:path w="3856850" h="8410761">
                <a:moveTo>
                  <a:pt x="0" y="0"/>
                </a:moveTo>
                <a:lnTo>
                  <a:pt x="3856850" y="0"/>
                </a:lnTo>
                <a:lnTo>
                  <a:pt x="3856850" y="8410761"/>
                </a:lnTo>
                <a:lnTo>
                  <a:pt x="0" y="8410761"/>
                </a:lnTo>
                <a:lnTo>
                  <a:pt x="0" y="0"/>
                </a:lnTo>
                <a:close/>
              </a:path>
            </a:pathLst>
          </a:custGeom>
          <a:blipFill>
            <a:blip r:embed="rId5"/>
            <a:stretch>
              <a:fillRect l="-9257" t="-7942" r="-17540" b="-10989"/>
            </a:stretch>
          </a:blipFill>
        </p:spPr>
        <p:txBody>
          <a:bodyPr/>
          <a:lstStyle/>
          <a:p>
            <a:endParaRPr lang="pt-BR"/>
          </a:p>
        </p:txBody>
      </p:sp>
      <p:sp>
        <p:nvSpPr>
          <p:cNvPr id="15" name="Freeform 15"/>
          <p:cNvSpPr/>
          <p:nvPr/>
        </p:nvSpPr>
        <p:spPr>
          <a:xfrm>
            <a:off x="15285951" y="7113863"/>
            <a:ext cx="4553602" cy="4114800"/>
          </a:xfrm>
          <a:custGeom>
            <a:avLst/>
            <a:gdLst/>
            <a:ahLst/>
            <a:cxnLst/>
            <a:rect l="l" t="t" r="r" b="b"/>
            <a:pathLst>
              <a:path w="4553602" h="4114800">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6" name="TextBox 16"/>
          <p:cNvSpPr txBox="1"/>
          <p:nvPr/>
        </p:nvSpPr>
        <p:spPr>
          <a:xfrm>
            <a:off x="5878906" y="430816"/>
            <a:ext cx="6530189" cy="1329118"/>
          </a:xfrm>
          <a:prstGeom prst="rect">
            <a:avLst/>
          </a:prstGeom>
        </p:spPr>
        <p:txBody>
          <a:bodyPr lIns="0" tIns="0" rIns="0" bIns="0" rtlCol="0" anchor="t">
            <a:spAutoFit/>
          </a:bodyPr>
          <a:lstStyle/>
          <a:p>
            <a:pPr marL="0" lvl="0" indent="0" algn="ctr">
              <a:lnSpc>
                <a:spcPts val="10013"/>
              </a:lnSpc>
            </a:pPr>
            <a:r>
              <a:rPr lang="en-US" sz="9628">
                <a:solidFill>
                  <a:srgbClr val="FFFFFF"/>
                </a:solidFill>
                <a:latin typeface="Great Vibes"/>
                <a:ea typeface="Great Vibes"/>
                <a:cs typeface="Great Vibes"/>
                <a:sym typeface="Great Vibes"/>
              </a:rPr>
              <a:t>Superação</a:t>
            </a:r>
          </a:p>
        </p:txBody>
      </p:sp>
      <p:sp>
        <p:nvSpPr>
          <p:cNvPr id="17" name="TextBox 17"/>
          <p:cNvSpPr txBox="1"/>
          <p:nvPr/>
        </p:nvSpPr>
        <p:spPr>
          <a:xfrm>
            <a:off x="5334000" y="2154062"/>
            <a:ext cx="1295044" cy="386131"/>
          </a:xfrm>
          <a:prstGeom prst="rect">
            <a:avLst/>
          </a:prstGeom>
        </p:spPr>
        <p:txBody>
          <a:bodyPr wrap="square" lIns="0" tIns="0" rIns="0" bIns="0" rtlCol="0" anchor="t">
            <a:spAutoFit/>
          </a:bodyPr>
          <a:lstStyle/>
          <a:p>
            <a:pPr algn="ctr">
              <a:lnSpc>
                <a:spcPts val="3297"/>
              </a:lnSpc>
            </a:pPr>
            <a:r>
              <a:rPr lang="en-US" sz="2355" dirty="0" err="1">
                <a:solidFill>
                  <a:srgbClr val="000000"/>
                </a:solidFill>
                <a:latin typeface="Arimo"/>
                <a:ea typeface="Arimo"/>
                <a:cs typeface="Arimo"/>
                <a:sym typeface="Arimo"/>
              </a:rPr>
              <a:t>Estudos</a:t>
            </a:r>
            <a:endParaRPr lang="en-US" sz="2355" dirty="0">
              <a:solidFill>
                <a:srgbClr val="000000"/>
              </a:solidFill>
              <a:latin typeface="Arimo"/>
              <a:ea typeface="Arimo"/>
              <a:cs typeface="Arimo"/>
              <a:sym typeface="Arimo"/>
            </a:endParaRPr>
          </a:p>
        </p:txBody>
      </p:sp>
      <p:sp>
        <p:nvSpPr>
          <p:cNvPr id="18" name="TextBox 18"/>
          <p:cNvSpPr txBox="1"/>
          <p:nvPr/>
        </p:nvSpPr>
        <p:spPr>
          <a:xfrm>
            <a:off x="11497713" y="2576580"/>
            <a:ext cx="2248706" cy="386131"/>
          </a:xfrm>
          <a:prstGeom prst="rect">
            <a:avLst/>
          </a:prstGeom>
        </p:spPr>
        <p:txBody>
          <a:bodyPr wrap="square" lIns="0" tIns="0" rIns="0" bIns="0" rtlCol="0" anchor="t">
            <a:spAutoFit/>
          </a:bodyPr>
          <a:lstStyle/>
          <a:p>
            <a:pPr algn="ctr">
              <a:lnSpc>
                <a:spcPts val="3297"/>
              </a:lnSpc>
            </a:pPr>
            <a:r>
              <a:rPr lang="en-US" sz="2355" dirty="0" err="1">
                <a:solidFill>
                  <a:srgbClr val="000000"/>
                </a:solidFill>
                <a:latin typeface="Arimo"/>
                <a:ea typeface="Arimo"/>
                <a:cs typeface="Arimo"/>
                <a:sym typeface="Arimo"/>
              </a:rPr>
              <a:t>Direcionamento</a:t>
            </a:r>
            <a:endParaRPr lang="en-US" sz="2355" dirty="0">
              <a:solidFill>
                <a:srgbClr val="000000"/>
              </a:solidFill>
              <a:latin typeface="Arimo"/>
              <a:ea typeface="Arimo"/>
              <a:cs typeface="Arimo"/>
              <a:sym typeface="Arimo"/>
            </a:endParaRPr>
          </a:p>
        </p:txBody>
      </p:sp>
      <p:sp>
        <p:nvSpPr>
          <p:cNvPr id="19" name="TextBox 19"/>
          <p:cNvSpPr txBox="1"/>
          <p:nvPr/>
        </p:nvSpPr>
        <p:spPr>
          <a:xfrm>
            <a:off x="3981334" y="3972765"/>
            <a:ext cx="2001664" cy="386131"/>
          </a:xfrm>
          <a:prstGeom prst="rect">
            <a:avLst/>
          </a:prstGeom>
        </p:spPr>
        <p:txBody>
          <a:bodyPr wrap="square" lIns="0" tIns="0" rIns="0" bIns="0" rtlCol="0" anchor="t">
            <a:spAutoFit/>
          </a:bodyPr>
          <a:lstStyle/>
          <a:p>
            <a:pPr algn="ctr">
              <a:lnSpc>
                <a:spcPts val="3297"/>
              </a:lnSpc>
            </a:pPr>
            <a:r>
              <a:rPr lang="en-US" sz="2355" dirty="0" err="1">
                <a:solidFill>
                  <a:srgbClr val="000000"/>
                </a:solidFill>
                <a:latin typeface="Arimo"/>
                <a:ea typeface="Arimo"/>
                <a:cs typeface="Arimo"/>
                <a:sym typeface="Arimo"/>
              </a:rPr>
              <a:t>Comunicação</a:t>
            </a:r>
            <a:endParaRPr lang="en-US" sz="2355" dirty="0">
              <a:solidFill>
                <a:srgbClr val="000000"/>
              </a:solidFill>
              <a:latin typeface="Arimo"/>
              <a:ea typeface="Arimo"/>
              <a:cs typeface="Arimo"/>
              <a:sym typeface="Arimo"/>
            </a:endParaRPr>
          </a:p>
        </p:txBody>
      </p:sp>
      <p:sp>
        <p:nvSpPr>
          <p:cNvPr id="20" name="TextBox 20"/>
          <p:cNvSpPr txBox="1"/>
          <p:nvPr/>
        </p:nvSpPr>
        <p:spPr>
          <a:xfrm>
            <a:off x="12370994" y="4898903"/>
            <a:ext cx="1829043" cy="386131"/>
          </a:xfrm>
          <a:prstGeom prst="rect">
            <a:avLst/>
          </a:prstGeom>
        </p:spPr>
        <p:txBody>
          <a:bodyPr wrap="square" lIns="0" tIns="0" rIns="0" bIns="0" rtlCol="0" anchor="t">
            <a:spAutoFit/>
          </a:bodyPr>
          <a:lstStyle/>
          <a:p>
            <a:pPr algn="ctr">
              <a:lnSpc>
                <a:spcPts val="3297"/>
              </a:lnSpc>
            </a:pPr>
            <a:r>
              <a:rPr lang="en-US" sz="2355" dirty="0" err="1">
                <a:solidFill>
                  <a:srgbClr val="000000"/>
                </a:solidFill>
                <a:latin typeface="Arimo"/>
                <a:ea typeface="Arimo"/>
                <a:cs typeface="Arimo"/>
                <a:sym typeface="Arimo"/>
              </a:rPr>
              <a:t>Organização</a:t>
            </a:r>
            <a:endParaRPr lang="en-US" sz="2355" dirty="0">
              <a:solidFill>
                <a:srgbClr val="000000"/>
              </a:solidFill>
              <a:latin typeface="Arimo"/>
              <a:ea typeface="Arimo"/>
              <a:cs typeface="Arimo"/>
              <a:sym typeface="Arimo"/>
            </a:endParaRPr>
          </a:p>
        </p:txBody>
      </p:sp>
      <p:sp>
        <p:nvSpPr>
          <p:cNvPr id="21" name="TextBox 21"/>
          <p:cNvSpPr txBox="1"/>
          <p:nvPr/>
        </p:nvSpPr>
        <p:spPr>
          <a:xfrm>
            <a:off x="3657600" y="6328858"/>
            <a:ext cx="2169375" cy="386131"/>
          </a:xfrm>
          <a:prstGeom prst="rect">
            <a:avLst/>
          </a:prstGeom>
        </p:spPr>
        <p:txBody>
          <a:bodyPr wrap="square" lIns="0" tIns="0" rIns="0" bIns="0" rtlCol="0" anchor="t">
            <a:spAutoFit/>
          </a:bodyPr>
          <a:lstStyle/>
          <a:p>
            <a:pPr algn="ctr">
              <a:lnSpc>
                <a:spcPts val="3297"/>
              </a:lnSpc>
            </a:pPr>
            <a:r>
              <a:rPr lang="en-US" sz="2355" dirty="0" err="1">
                <a:solidFill>
                  <a:srgbClr val="000000"/>
                </a:solidFill>
                <a:latin typeface="Arimo"/>
                <a:ea typeface="Arimo"/>
                <a:cs typeface="Arimo"/>
                <a:sym typeface="Arimo"/>
              </a:rPr>
              <a:t>Saúde</a:t>
            </a:r>
            <a:r>
              <a:rPr lang="en-US" sz="2355" dirty="0">
                <a:solidFill>
                  <a:srgbClr val="000000"/>
                </a:solidFill>
                <a:latin typeface="Arimo"/>
                <a:ea typeface="Arimo"/>
                <a:cs typeface="Arimo"/>
                <a:sym typeface="Arimo"/>
              </a:rPr>
              <a:t> mental</a:t>
            </a:r>
          </a:p>
        </p:txBody>
      </p:sp>
      <p:sp>
        <p:nvSpPr>
          <p:cNvPr id="22" name="TextBox 22"/>
          <p:cNvSpPr txBox="1"/>
          <p:nvPr/>
        </p:nvSpPr>
        <p:spPr>
          <a:xfrm>
            <a:off x="12715897" y="6941876"/>
            <a:ext cx="1889145" cy="386131"/>
          </a:xfrm>
          <a:prstGeom prst="rect">
            <a:avLst/>
          </a:prstGeom>
        </p:spPr>
        <p:txBody>
          <a:bodyPr wrap="square" lIns="0" tIns="0" rIns="0" bIns="0" rtlCol="0" anchor="t">
            <a:spAutoFit/>
          </a:bodyPr>
          <a:lstStyle/>
          <a:p>
            <a:pPr algn="ctr">
              <a:lnSpc>
                <a:spcPts val="3297"/>
              </a:lnSpc>
            </a:pPr>
            <a:r>
              <a:rPr lang="en-US" sz="2355" dirty="0" err="1">
                <a:solidFill>
                  <a:srgbClr val="000000"/>
                </a:solidFill>
                <a:latin typeface="Arimo"/>
                <a:ea typeface="Arimo"/>
                <a:cs typeface="Arimo"/>
                <a:sym typeface="Arimo"/>
              </a:rPr>
              <a:t>Produtividade</a:t>
            </a:r>
            <a:endParaRPr lang="en-US" sz="2355" dirty="0">
              <a:solidFill>
                <a:srgbClr val="000000"/>
              </a:solidFill>
              <a:latin typeface="Arimo"/>
              <a:ea typeface="Arimo"/>
              <a:cs typeface="Arimo"/>
              <a:sym typeface="Arimo"/>
            </a:endParaRPr>
          </a:p>
        </p:txBody>
      </p:sp>
      <p:grpSp>
        <p:nvGrpSpPr>
          <p:cNvPr id="23" name="Group 23"/>
          <p:cNvGrpSpPr/>
          <p:nvPr/>
        </p:nvGrpSpPr>
        <p:grpSpPr>
          <a:xfrm rot="8172226">
            <a:off x="-6033381" y="8131176"/>
            <a:ext cx="10734860" cy="10512502"/>
            <a:chOff x="0" y="0"/>
            <a:chExt cx="6334760" cy="6203544"/>
          </a:xfrm>
        </p:grpSpPr>
        <p:sp>
          <p:nvSpPr>
            <p:cNvPr id="24" name="Freeform 24"/>
            <p:cNvSpPr/>
            <p:nvPr/>
          </p:nvSpPr>
          <p:spPr>
            <a:xfrm>
              <a:off x="-81534" y="-15367"/>
              <a:ext cx="6419342" cy="6230469"/>
            </a:xfrm>
            <a:custGeom>
              <a:avLst/>
              <a:gdLst/>
              <a:ahLst/>
              <a:cxnLst/>
              <a:rect l="l" t="t" r="r" b="b"/>
              <a:pathLst>
                <a:path w="6419342" h="6230469">
                  <a:moveTo>
                    <a:pt x="6416294" y="6201780"/>
                  </a:moveTo>
                  <a:cubicBezTo>
                    <a:pt x="6148324" y="6230469"/>
                    <a:pt x="5911723" y="6217354"/>
                    <a:pt x="5641340" y="6203078"/>
                  </a:cubicBezTo>
                  <a:cubicBezTo>
                    <a:pt x="4147947" y="6227039"/>
                    <a:pt x="2247011" y="6209308"/>
                    <a:pt x="664845" y="6206842"/>
                  </a:cubicBezTo>
                  <a:cubicBezTo>
                    <a:pt x="603504" y="6228690"/>
                    <a:pt x="627380" y="6156226"/>
                    <a:pt x="607695" y="6127673"/>
                  </a:cubicBezTo>
                  <a:cubicBezTo>
                    <a:pt x="553974" y="6077447"/>
                    <a:pt x="508254" y="6030336"/>
                    <a:pt x="485267" y="5966741"/>
                  </a:cubicBezTo>
                  <a:cubicBezTo>
                    <a:pt x="528955" y="5664085"/>
                    <a:pt x="592582" y="5768950"/>
                    <a:pt x="517398" y="5569992"/>
                  </a:cubicBezTo>
                  <a:cubicBezTo>
                    <a:pt x="568198" y="5477067"/>
                    <a:pt x="531114" y="5353512"/>
                    <a:pt x="477012" y="5308737"/>
                  </a:cubicBezTo>
                  <a:cubicBezTo>
                    <a:pt x="425069" y="5143781"/>
                    <a:pt x="465709" y="5250723"/>
                    <a:pt x="406654" y="5160394"/>
                  </a:cubicBezTo>
                  <a:cubicBezTo>
                    <a:pt x="328803" y="5133009"/>
                    <a:pt x="417068" y="5096799"/>
                    <a:pt x="381381" y="5076423"/>
                  </a:cubicBezTo>
                  <a:cubicBezTo>
                    <a:pt x="304673" y="4927042"/>
                    <a:pt x="247015" y="4865264"/>
                    <a:pt x="165481" y="4763903"/>
                  </a:cubicBezTo>
                  <a:cubicBezTo>
                    <a:pt x="113284" y="4730938"/>
                    <a:pt x="171831" y="4688758"/>
                    <a:pt x="146304" y="4665916"/>
                  </a:cubicBezTo>
                  <a:cubicBezTo>
                    <a:pt x="0" y="4571175"/>
                    <a:pt x="151130" y="4594146"/>
                    <a:pt x="124587" y="4527567"/>
                  </a:cubicBezTo>
                  <a:cubicBezTo>
                    <a:pt x="75057" y="4430748"/>
                    <a:pt x="143510" y="4339769"/>
                    <a:pt x="181229" y="4279939"/>
                  </a:cubicBezTo>
                  <a:cubicBezTo>
                    <a:pt x="287655" y="4159240"/>
                    <a:pt x="377952" y="3961839"/>
                    <a:pt x="353441" y="3924850"/>
                  </a:cubicBezTo>
                  <a:cubicBezTo>
                    <a:pt x="356489" y="3857881"/>
                    <a:pt x="444246" y="3819985"/>
                    <a:pt x="416433" y="3750420"/>
                  </a:cubicBezTo>
                  <a:cubicBezTo>
                    <a:pt x="440817" y="3704996"/>
                    <a:pt x="489839" y="3628943"/>
                    <a:pt x="543814" y="3578586"/>
                  </a:cubicBezTo>
                  <a:cubicBezTo>
                    <a:pt x="550926" y="3392736"/>
                    <a:pt x="585851" y="3323950"/>
                    <a:pt x="608838" y="3227650"/>
                  </a:cubicBezTo>
                  <a:cubicBezTo>
                    <a:pt x="658495" y="3141863"/>
                    <a:pt x="674497" y="3056855"/>
                    <a:pt x="723392" y="2984825"/>
                  </a:cubicBezTo>
                  <a:cubicBezTo>
                    <a:pt x="674116" y="2906954"/>
                    <a:pt x="740918" y="2895533"/>
                    <a:pt x="718820" y="2862309"/>
                  </a:cubicBezTo>
                  <a:cubicBezTo>
                    <a:pt x="815848" y="2731097"/>
                    <a:pt x="786130" y="2491646"/>
                    <a:pt x="764667" y="2349921"/>
                  </a:cubicBezTo>
                  <a:cubicBezTo>
                    <a:pt x="732028" y="2249988"/>
                    <a:pt x="705866" y="2199502"/>
                    <a:pt x="634111" y="2156673"/>
                  </a:cubicBezTo>
                  <a:cubicBezTo>
                    <a:pt x="649732" y="2102164"/>
                    <a:pt x="597154" y="2055052"/>
                    <a:pt x="581025" y="2061411"/>
                  </a:cubicBezTo>
                  <a:cubicBezTo>
                    <a:pt x="590423" y="1954080"/>
                    <a:pt x="540766" y="1924100"/>
                    <a:pt x="528701" y="1881921"/>
                  </a:cubicBezTo>
                  <a:cubicBezTo>
                    <a:pt x="469265" y="1827541"/>
                    <a:pt x="606679" y="1819624"/>
                    <a:pt x="532130" y="1749022"/>
                  </a:cubicBezTo>
                  <a:cubicBezTo>
                    <a:pt x="553466" y="1645065"/>
                    <a:pt x="556133" y="1591723"/>
                    <a:pt x="535813" y="1545910"/>
                  </a:cubicBezTo>
                  <a:cubicBezTo>
                    <a:pt x="520319" y="1507883"/>
                    <a:pt x="599948" y="1431181"/>
                    <a:pt x="571500" y="1437540"/>
                  </a:cubicBezTo>
                  <a:cubicBezTo>
                    <a:pt x="572770" y="1379916"/>
                    <a:pt x="535686" y="1355517"/>
                    <a:pt x="514858" y="1338255"/>
                  </a:cubicBezTo>
                  <a:cubicBezTo>
                    <a:pt x="524383" y="1314505"/>
                    <a:pt x="584200" y="1270249"/>
                    <a:pt x="590931" y="1256881"/>
                  </a:cubicBezTo>
                  <a:cubicBezTo>
                    <a:pt x="598170" y="1197829"/>
                    <a:pt x="524383" y="1184721"/>
                    <a:pt x="579374" y="1124112"/>
                  </a:cubicBezTo>
                  <a:cubicBezTo>
                    <a:pt x="541274" y="1052341"/>
                    <a:pt x="511175" y="1042737"/>
                    <a:pt x="524002" y="990564"/>
                  </a:cubicBezTo>
                  <a:cubicBezTo>
                    <a:pt x="416687" y="581225"/>
                    <a:pt x="523367" y="712956"/>
                    <a:pt x="565404" y="493232"/>
                  </a:cubicBezTo>
                  <a:cubicBezTo>
                    <a:pt x="622173" y="329315"/>
                    <a:pt x="547878" y="364875"/>
                    <a:pt x="532384" y="251963"/>
                  </a:cubicBezTo>
                  <a:cubicBezTo>
                    <a:pt x="553847" y="33796"/>
                    <a:pt x="456946" y="67800"/>
                    <a:pt x="585724" y="15367"/>
                  </a:cubicBezTo>
                  <a:cubicBezTo>
                    <a:pt x="2395220" y="34315"/>
                    <a:pt x="4303522" y="28475"/>
                    <a:pt x="6029960" y="17963"/>
                  </a:cubicBezTo>
                  <a:cubicBezTo>
                    <a:pt x="6192774" y="47164"/>
                    <a:pt x="6395974" y="0"/>
                    <a:pt x="6407531" y="36911"/>
                  </a:cubicBezTo>
                  <a:cubicBezTo>
                    <a:pt x="6414389" y="219387"/>
                    <a:pt x="6407023" y="421721"/>
                    <a:pt x="6406896" y="639498"/>
                  </a:cubicBezTo>
                  <a:cubicBezTo>
                    <a:pt x="6405626" y="1694253"/>
                    <a:pt x="6416421" y="2820518"/>
                    <a:pt x="6407785" y="3834650"/>
                  </a:cubicBezTo>
                  <a:cubicBezTo>
                    <a:pt x="6419342" y="4684605"/>
                    <a:pt x="6397371" y="5396470"/>
                    <a:pt x="6416294" y="6201780"/>
                  </a:cubicBezTo>
                  <a:close/>
                </a:path>
              </a:pathLst>
            </a:custGeom>
            <a:blipFill>
              <a:blip r:embed="rId8"/>
              <a:stretch>
                <a:fillRect t="-26726" b="-26727"/>
              </a:stretch>
            </a:blipFill>
          </p:spPr>
          <p:txBody>
            <a:bodyPr/>
            <a:lstStyle/>
            <a:p>
              <a:endParaRPr lang="pt-B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05829" y="-3570357"/>
            <a:ext cx="19899659" cy="7959864"/>
            <a:chOff x="0" y="0"/>
            <a:chExt cx="6350000" cy="2540000"/>
          </a:xfrm>
        </p:grpSpPr>
        <p:sp>
          <p:nvSpPr>
            <p:cNvPr id="3" name="Freeform 3"/>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t="-110714" b="-110714"/>
              </a:stretch>
            </a:blipFill>
          </p:spPr>
          <p:txBody>
            <a:bodyPr/>
            <a:lstStyle/>
            <a:p>
              <a:endParaRPr lang="pt-BR"/>
            </a:p>
          </p:txBody>
        </p:sp>
        <p:sp>
          <p:nvSpPr>
            <p:cNvPr id="4" name="Freeform 4"/>
            <p:cNvSpPr/>
            <p:nvPr/>
          </p:nvSpPr>
          <p:spPr>
            <a:xfrm>
              <a:off x="0" y="0"/>
              <a:ext cx="6350000" cy="2540000"/>
            </a:xfrm>
            <a:custGeom>
              <a:avLst/>
              <a:gdLst/>
              <a:ahLst/>
              <a:cxnLst/>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1B1B1B"/>
            </a:solidFill>
          </p:spPr>
          <p:txBody>
            <a:bodyPr/>
            <a:lstStyle/>
            <a:p>
              <a:endParaRPr lang="pt-BR"/>
            </a:p>
          </p:txBody>
        </p:sp>
      </p:grpSp>
      <p:sp>
        <p:nvSpPr>
          <p:cNvPr id="5" name="Freeform 5"/>
          <p:cNvSpPr/>
          <p:nvPr/>
        </p:nvSpPr>
        <p:spPr>
          <a:xfrm>
            <a:off x="1593800" y="5910165"/>
            <a:ext cx="2664358" cy="2664358"/>
          </a:xfrm>
          <a:custGeom>
            <a:avLst/>
            <a:gdLst/>
            <a:ahLst/>
            <a:cxnLst/>
            <a:rect l="l" t="t" r="r" b="b"/>
            <a:pathLst>
              <a:path w="2664358" h="2664358">
                <a:moveTo>
                  <a:pt x="0" y="0"/>
                </a:moveTo>
                <a:lnTo>
                  <a:pt x="2664358" y="0"/>
                </a:lnTo>
                <a:lnTo>
                  <a:pt x="2664358" y="2664359"/>
                </a:lnTo>
                <a:lnTo>
                  <a:pt x="0" y="2664359"/>
                </a:lnTo>
                <a:lnTo>
                  <a:pt x="0" y="0"/>
                </a:lnTo>
                <a:close/>
              </a:path>
            </a:pathLst>
          </a:custGeom>
          <a:blipFill>
            <a:blip r:embed="rId3"/>
            <a:stretch>
              <a:fillRect/>
            </a:stretch>
          </a:blipFill>
        </p:spPr>
        <p:txBody>
          <a:bodyPr/>
          <a:lstStyle/>
          <a:p>
            <a:endParaRPr lang="pt-BR"/>
          </a:p>
        </p:txBody>
      </p:sp>
      <p:sp>
        <p:nvSpPr>
          <p:cNvPr id="6" name="AutoShape 6"/>
          <p:cNvSpPr/>
          <p:nvPr/>
        </p:nvSpPr>
        <p:spPr>
          <a:xfrm flipH="1" flipV="1">
            <a:off x="9481489" y="5221858"/>
            <a:ext cx="19050" cy="3630151"/>
          </a:xfrm>
          <a:prstGeom prst="line">
            <a:avLst/>
          </a:prstGeom>
          <a:ln w="38100" cap="flat">
            <a:solidFill>
              <a:srgbClr val="000000"/>
            </a:solidFill>
            <a:prstDash val="solid"/>
            <a:headEnd type="none" w="sm" len="sm"/>
            <a:tailEnd type="none" w="sm" len="sm"/>
          </a:ln>
        </p:spPr>
        <p:txBody>
          <a:bodyPr/>
          <a:lstStyle/>
          <a:p>
            <a:endParaRPr lang="pt-BR"/>
          </a:p>
        </p:txBody>
      </p:sp>
      <p:grpSp>
        <p:nvGrpSpPr>
          <p:cNvPr id="7" name="Group 7"/>
          <p:cNvGrpSpPr/>
          <p:nvPr/>
        </p:nvGrpSpPr>
        <p:grpSpPr>
          <a:xfrm>
            <a:off x="4797727" y="5499343"/>
            <a:ext cx="4125142" cy="3075180"/>
            <a:chOff x="0" y="0"/>
            <a:chExt cx="5500190" cy="4100241"/>
          </a:xfrm>
        </p:grpSpPr>
        <p:sp>
          <p:nvSpPr>
            <p:cNvPr id="8" name="TextBox 8"/>
            <p:cNvSpPr txBox="1"/>
            <p:nvPr/>
          </p:nvSpPr>
          <p:spPr>
            <a:xfrm>
              <a:off x="0" y="-76200"/>
              <a:ext cx="5500190" cy="805180"/>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000000"/>
                  </a:solidFill>
                  <a:latin typeface="Inter Bold"/>
                  <a:ea typeface="Inter Bold"/>
                  <a:cs typeface="Inter Bold"/>
                  <a:sym typeface="Inter Bold"/>
                </a:rPr>
                <a:t>Missão</a:t>
              </a:r>
            </a:p>
          </p:txBody>
        </p:sp>
        <p:sp>
          <p:nvSpPr>
            <p:cNvPr id="9" name="TextBox 9"/>
            <p:cNvSpPr txBox="1"/>
            <p:nvPr/>
          </p:nvSpPr>
          <p:spPr>
            <a:xfrm>
              <a:off x="0" y="1301544"/>
              <a:ext cx="5500190" cy="2799292"/>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000000"/>
                  </a:solidFill>
                  <a:latin typeface="Inter"/>
                  <a:ea typeface="Inter"/>
                  <a:cs typeface="Inter"/>
                  <a:sym typeface="Inter"/>
                </a:rPr>
                <a:t>Proporcionar um ambiente de estudo.</a:t>
              </a:r>
            </a:p>
            <a:p>
              <a:pPr marL="431801" lvl="1" indent="-215900" algn="l">
                <a:lnSpc>
                  <a:spcPts val="2800"/>
                </a:lnSpc>
                <a:buFont typeface="Arial"/>
                <a:buChar char="•"/>
              </a:pPr>
              <a:r>
                <a:rPr lang="en-US" sz="2000">
                  <a:solidFill>
                    <a:srgbClr val="000000"/>
                  </a:solidFill>
                  <a:latin typeface="Inter"/>
                  <a:ea typeface="Inter"/>
                  <a:cs typeface="Inter"/>
                  <a:sym typeface="Inter"/>
                </a:rPr>
                <a:t>Oferecer um plano de estudo direcionado.</a:t>
              </a:r>
            </a:p>
            <a:p>
              <a:pPr marL="431801" lvl="1" indent="-215900" algn="l">
                <a:lnSpc>
                  <a:spcPts val="2800"/>
                </a:lnSpc>
                <a:buFont typeface="Arial"/>
                <a:buChar char="•"/>
              </a:pPr>
              <a:r>
                <a:rPr lang="en-US" sz="2000">
                  <a:solidFill>
                    <a:srgbClr val="000000"/>
                  </a:solidFill>
                  <a:latin typeface="Inter"/>
                  <a:ea typeface="Inter"/>
                  <a:cs typeface="Inter"/>
                  <a:sym typeface="Inter"/>
                </a:rPr>
                <a:t>Tornar a produtividade visível, incentivando os estudos.</a:t>
              </a:r>
            </a:p>
          </p:txBody>
        </p:sp>
      </p:grpSp>
      <p:grpSp>
        <p:nvGrpSpPr>
          <p:cNvPr id="10" name="Group 10"/>
          <p:cNvGrpSpPr/>
          <p:nvPr/>
        </p:nvGrpSpPr>
        <p:grpSpPr>
          <a:xfrm>
            <a:off x="10369094" y="5499343"/>
            <a:ext cx="4577463" cy="2017980"/>
            <a:chOff x="0" y="0"/>
            <a:chExt cx="6103285" cy="2690640"/>
          </a:xfrm>
        </p:grpSpPr>
        <p:sp>
          <p:nvSpPr>
            <p:cNvPr id="11" name="TextBox 11"/>
            <p:cNvSpPr txBox="1"/>
            <p:nvPr/>
          </p:nvSpPr>
          <p:spPr>
            <a:xfrm>
              <a:off x="0" y="-76200"/>
              <a:ext cx="6103285" cy="805180"/>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000000"/>
                  </a:solidFill>
                  <a:latin typeface="Inter Bold"/>
                  <a:ea typeface="Inter Bold"/>
                  <a:cs typeface="Inter Bold"/>
                  <a:sym typeface="Inter Bold"/>
                </a:rPr>
                <a:t>Objetivos</a:t>
              </a:r>
            </a:p>
          </p:txBody>
        </p:sp>
        <p:sp>
          <p:nvSpPr>
            <p:cNvPr id="12" name="TextBox 12"/>
            <p:cNvSpPr txBox="1"/>
            <p:nvPr/>
          </p:nvSpPr>
          <p:spPr>
            <a:xfrm>
              <a:off x="0" y="1301544"/>
              <a:ext cx="6103285" cy="1389592"/>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000000"/>
                  </a:solidFill>
                  <a:latin typeface="Inter"/>
                  <a:ea typeface="Inter"/>
                  <a:cs typeface="Inter"/>
                  <a:sym typeface="Inter"/>
                </a:rPr>
                <a:t>Aumentar a produtividade do usuário.</a:t>
              </a:r>
            </a:p>
            <a:p>
              <a:pPr marL="431801" lvl="1" indent="-215900" algn="l">
                <a:lnSpc>
                  <a:spcPts val="2800"/>
                </a:lnSpc>
                <a:buFont typeface="Arial"/>
                <a:buChar char="•"/>
              </a:pPr>
              <a:r>
                <a:rPr lang="en-US" sz="2000">
                  <a:solidFill>
                    <a:srgbClr val="000000"/>
                  </a:solidFill>
                  <a:latin typeface="Inter"/>
                  <a:ea typeface="Inter"/>
                  <a:cs typeface="Inter"/>
                  <a:sym typeface="Inter"/>
                </a:rPr>
                <a:t>Tornar a educação mais acessível.</a:t>
              </a:r>
            </a:p>
          </p:txBody>
        </p:sp>
      </p:grpSp>
      <p:sp>
        <p:nvSpPr>
          <p:cNvPr id="13" name="TextBox 13"/>
          <p:cNvSpPr txBox="1"/>
          <p:nvPr/>
        </p:nvSpPr>
        <p:spPr>
          <a:xfrm>
            <a:off x="1629612" y="5086350"/>
            <a:ext cx="2592735" cy="406905"/>
          </a:xfrm>
          <a:prstGeom prst="rect">
            <a:avLst/>
          </a:prstGeom>
        </p:spPr>
        <p:txBody>
          <a:bodyPr lIns="0" tIns="0" rIns="0" bIns="0" rtlCol="0" anchor="t">
            <a:spAutoFit/>
          </a:bodyPr>
          <a:lstStyle/>
          <a:p>
            <a:pPr algn="ctr">
              <a:lnSpc>
                <a:spcPts val="3297"/>
              </a:lnSpc>
            </a:pPr>
            <a:r>
              <a:rPr lang="en-US" sz="2355" b="1" i="1" u="sng">
                <a:solidFill>
                  <a:srgbClr val="000000"/>
                </a:solidFill>
                <a:latin typeface="Arimo Bold Italics"/>
                <a:ea typeface="Arimo Bold Italics"/>
                <a:cs typeface="Arimo Bold Italics"/>
                <a:sym typeface="Arimo Bold Italics"/>
              </a:rPr>
              <a:t>ODS Selecionado: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6239"/>
            <a:chOff x="0" y="0"/>
            <a:chExt cx="4816593" cy="494153"/>
          </a:xfrm>
        </p:grpSpPr>
        <p:sp>
          <p:nvSpPr>
            <p:cNvPr id="3" name="Freeform 3"/>
            <p:cNvSpPr/>
            <p:nvPr/>
          </p:nvSpPr>
          <p:spPr>
            <a:xfrm>
              <a:off x="0" y="0"/>
              <a:ext cx="4816592" cy="494153"/>
            </a:xfrm>
            <a:custGeom>
              <a:avLst/>
              <a:gdLst/>
              <a:ahLst/>
              <a:cxnLst/>
              <a:rect l="l" t="t" r="r" b="b"/>
              <a:pathLst>
                <a:path w="4816592" h="494153">
                  <a:moveTo>
                    <a:pt x="0" y="0"/>
                  </a:moveTo>
                  <a:lnTo>
                    <a:pt x="4816592" y="0"/>
                  </a:lnTo>
                  <a:lnTo>
                    <a:pt x="4816592" y="494153"/>
                  </a:lnTo>
                  <a:lnTo>
                    <a:pt x="0" y="494153"/>
                  </a:lnTo>
                  <a:close/>
                </a:path>
              </a:pathLst>
            </a:custGeom>
            <a:solidFill>
              <a:srgbClr val="1B1B1B"/>
            </a:solidFill>
          </p:spPr>
          <p:txBody>
            <a:bodyPr/>
            <a:lstStyle/>
            <a:p>
              <a:endParaRPr lang="pt-BR"/>
            </a:p>
          </p:txBody>
        </p:sp>
        <p:sp>
          <p:nvSpPr>
            <p:cNvPr id="4" name="TextBox 4"/>
            <p:cNvSpPr txBox="1"/>
            <p:nvPr/>
          </p:nvSpPr>
          <p:spPr>
            <a:xfrm>
              <a:off x="0" y="0"/>
              <a:ext cx="4816593" cy="494153"/>
            </a:xfrm>
            <a:prstGeom prst="rect">
              <a:avLst/>
            </a:prstGeom>
          </p:spPr>
          <p:txBody>
            <a:bodyPr lIns="50800" tIns="50800" rIns="50800" bIns="50800" rtlCol="0" anchor="ctr"/>
            <a:lstStyle/>
            <a:p>
              <a:pPr algn="ctr">
                <a:lnSpc>
                  <a:spcPts val="2702"/>
                </a:lnSpc>
              </a:pPr>
              <a:endParaRPr/>
            </a:p>
          </p:txBody>
        </p:sp>
      </p:grpSp>
      <p:grpSp>
        <p:nvGrpSpPr>
          <p:cNvPr id="5" name="Group 5"/>
          <p:cNvGrpSpPr/>
          <p:nvPr/>
        </p:nvGrpSpPr>
        <p:grpSpPr>
          <a:xfrm>
            <a:off x="1971786" y="3052868"/>
            <a:ext cx="3320205" cy="33202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txBody>
            <a:bodyPr/>
            <a:lstStyle/>
            <a:p>
              <a:endParaRPr lang="pt-BR"/>
            </a:p>
          </p:txBody>
        </p:sp>
      </p:grpSp>
      <p:grpSp>
        <p:nvGrpSpPr>
          <p:cNvPr id="7" name="Group 7"/>
          <p:cNvGrpSpPr/>
          <p:nvPr/>
        </p:nvGrpSpPr>
        <p:grpSpPr>
          <a:xfrm>
            <a:off x="7482741" y="3052868"/>
            <a:ext cx="3320205" cy="332020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pt-BR"/>
            </a:p>
          </p:txBody>
        </p:sp>
      </p:grpSp>
      <p:grpSp>
        <p:nvGrpSpPr>
          <p:cNvPr id="9" name="Group 9"/>
          <p:cNvGrpSpPr/>
          <p:nvPr/>
        </p:nvGrpSpPr>
        <p:grpSpPr>
          <a:xfrm>
            <a:off x="12996009" y="3052868"/>
            <a:ext cx="3320205" cy="332020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pt-BR"/>
            </a:p>
          </p:txBody>
        </p:sp>
      </p:grpSp>
      <p:sp>
        <p:nvSpPr>
          <p:cNvPr id="11" name="TextBox 11"/>
          <p:cNvSpPr txBox="1"/>
          <p:nvPr/>
        </p:nvSpPr>
        <p:spPr>
          <a:xfrm>
            <a:off x="5878906" y="430816"/>
            <a:ext cx="6530189" cy="1329118"/>
          </a:xfrm>
          <a:prstGeom prst="rect">
            <a:avLst/>
          </a:prstGeom>
        </p:spPr>
        <p:txBody>
          <a:bodyPr lIns="0" tIns="0" rIns="0" bIns="0" rtlCol="0" anchor="t">
            <a:spAutoFit/>
          </a:bodyPr>
          <a:lstStyle/>
          <a:p>
            <a:pPr marL="0" lvl="0" indent="0" algn="ctr">
              <a:lnSpc>
                <a:spcPts val="10013"/>
              </a:lnSpc>
            </a:pPr>
            <a:r>
              <a:rPr lang="en-US" sz="9628">
                <a:solidFill>
                  <a:srgbClr val="FFFFFF"/>
                </a:solidFill>
                <a:latin typeface="Great Vibes"/>
                <a:ea typeface="Great Vibes"/>
                <a:cs typeface="Great Vibes"/>
                <a:sym typeface="Great Vibes"/>
              </a:rPr>
              <a:t>Gratidão</a:t>
            </a:r>
          </a:p>
        </p:txBody>
      </p:sp>
      <p:sp>
        <p:nvSpPr>
          <p:cNvPr id="12" name="TextBox 12"/>
          <p:cNvSpPr txBox="1"/>
          <p:nvPr/>
        </p:nvSpPr>
        <p:spPr>
          <a:xfrm>
            <a:off x="1494150" y="6611197"/>
            <a:ext cx="4275477" cy="622935"/>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000000"/>
                </a:solidFill>
                <a:latin typeface="Inter Bold"/>
                <a:ea typeface="Inter Bold"/>
                <a:cs typeface="Inter Bold"/>
                <a:sym typeface="Inter Bold"/>
              </a:rPr>
              <a:t>Michel Civita</a:t>
            </a:r>
          </a:p>
        </p:txBody>
      </p:sp>
      <p:sp>
        <p:nvSpPr>
          <p:cNvPr id="13" name="TextBox 13"/>
          <p:cNvSpPr txBox="1"/>
          <p:nvPr/>
        </p:nvSpPr>
        <p:spPr>
          <a:xfrm>
            <a:off x="6977337" y="6611197"/>
            <a:ext cx="4275477" cy="622935"/>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000000"/>
                </a:solidFill>
                <a:latin typeface="Inter Bold"/>
                <a:ea typeface="Inter Bold"/>
                <a:cs typeface="Inter Bold"/>
                <a:sym typeface="Inter Bold"/>
              </a:rPr>
              <a:t>Marcos Leal</a:t>
            </a:r>
          </a:p>
        </p:txBody>
      </p:sp>
      <p:sp>
        <p:nvSpPr>
          <p:cNvPr id="14" name="TextBox 14"/>
          <p:cNvSpPr txBox="1"/>
          <p:nvPr/>
        </p:nvSpPr>
        <p:spPr>
          <a:xfrm>
            <a:off x="12518373" y="6611197"/>
            <a:ext cx="4275477" cy="622935"/>
          </a:xfrm>
          <a:prstGeom prst="rect">
            <a:avLst/>
          </a:prstGeom>
        </p:spPr>
        <p:txBody>
          <a:bodyPr lIns="0" tIns="0" rIns="0" bIns="0" rtlCol="0" anchor="t">
            <a:spAutoFit/>
          </a:bodyPr>
          <a:lstStyle/>
          <a:p>
            <a:pPr marL="0" lvl="0" indent="0" algn="ctr">
              <a:lnSpc>
                <a:spcPts val="5040"/>
              </a:lnSpc>
              <a:spcBef>
                <a:spcPct val="0"/>
              </a:spcBef>
            </a:pPr>
            <a:r>
              <a:rPr lang="en-US" sz="3600" b="1">
                <a:solidFill>
                  <a:srgbClr val="000000"/>
                </a:solidFill>
                <a:latin typeface="Inter Bold"/>
                <a:ea typeface="Inter Bold"/>
                <a:cs typeface="Inter Bold"/>
                <a:sym typeface="Inter Bold"/>
              </a:rPr>
              <a:t>Rodrigo Matias</a:t>
            </a:r>
          </a:p>
        </p:txBody>
      </p:sp>
      <p:grpSp>
        <p:nvGrpSpPr>
          <p:cNvPr id="15" name="Group 15"/>
          <p:cNvGrpSpPr/>
          <p:nvPr/>
        </p:nvGrpSpPr>
        <p:grpSpPr>
          <a:xfrm>
            <a:off x="-295804" y="8847445"/>
            <a:ext cx="18821759" cy="5246370"/>
            <a:chOff x="0" y="0"/>
            <a:chExt cx="7217058" cy="2011680"/>
          </a:xfrm>
        </p:grpSpPr>
        <p:sp>
          <p:nvSpPr>
            <p:cNvPr id="16" name="Freeform 16"/>
            <p:cNvSpPr/>
            <p:nvPr/>
          </p:nvSpPr>
          <p:spPr>
            <a:xfrm>
              <a:off x="-2540" y="-2540"/>
              <a:ext cx="7219598" cy="2009140"/>
            </a:xfrm>
            <a:custGeom>
              <a:avLst/>
              <a:gdLst/>
              <a:ahLst/>
              <a:cxnLst/>
              <a:rect l="l" t="t" r="r" b="b"/>
              <a:pathLst>
                <a:path w="7219598" h="2009140">
                  <a:moveTo>
                    <a:pt x="7215738" y="1778000"/>
                  </a:moveTo>
                  <a:cubicBezTo>
                    <a:pt x="7211879" y="1276350"/>
                    <a:pt x="7165566" y="598170"/>
                    <a:pt x="7165566" y="97790"/>
                  </a:cubicBezTo>
                  <a:cubicBezTo>
                    <a:pt x="7165566" y="90170"/>
                    <a:pt x="7169426" y="82550"/>
                    <a:pt x="7169426" y="76200"/>
                  </a:cubicBezTo>
                  <a:cubicBezTo>
                    <a:pt x="7165566" y="74930"/>
                    <a:pt x="7161707" y="74930"/>
                    <a:pt x="7157847" y="73660"/>
                  </a:cubicBezTo>
                  <a:cubicBezTo>
                    <a:pt x="7157847" y="73660"/>
                    <a:pt x="7153988" y="74930"/>
                    <a:pt x="7153988" y="76200"/>
                  </a:cubicBezTo>
                  <a:cubicBezTo>
                    <a:pt x="7146269" y="82550"/>
                    <a:pt x="7130832" y="82550"/>
                    <a:pt x="7115394" y="82550"/>
                  </a:cubicBezTo>
                  <a:cubicBezTo>
                    <a:pt x="7096097" y="81280"/>
                    <a:pt x="7076800" y="74930"/>
                    <a:pt x="7053644" y="77470"/>
                  </a:cubicBezTo>
                  <a:cubicBezTo>
                    <a:pt x="7045926" y="78740"/>
                    <a:pt x="7030488" y="76200"/>
                    <a:pt x="7026628" y="73660"/>
                  </a:cubicBezTo>
                  <a:cubicBezTo>
                    <a:pt x="7015050" y="68580"/>
                    <a:pt x="6999612" y="68580"/>
                    <a:pt x="6984175" y="71120"/>
                  </a:cubicBezTo>
                  <a:cubicBezTo>
                    <a:pt x="6976456" y="72390"/>
                    <a:pt x="6968737" y="71120"/>
                    <a:pt x="6961018" y="71120"/>
                  </a:cubicBezTo>
                  <a:cubicBezTo>
                    <a:pt x="6949441" y="71120"/>
                    <a:pt x="6934003" y="69850"/>
                    <a:pt x="6922425" y="68580"/>
                  </a:cubicBezTo>
                  <a:cubicBezTo>
                    <a:pt x="6918565" y="68580"/>
                    <a:pt x="6910847" y="67310"/>
                    <a:pt x="6906987" y="67310"/>
                  </a:cubicBezTo>
                  <a:cubicBezTo>
                    <a:pt x="6895409" y="66040"/>
                    <a:pt x="6883831" y="62230"/>
                    <a:pt x="6872253" y="67310"/>
                  </a:cubicBezTo>
                  <a:cubicBezTo>
                    <a:pt x="6872253" y="67310"/>
                    <a:pt x="6864534" y="67310"/>
                    <a:pt x="6860675" y="66040"/>
                  </a:cubicBezTo>
                  <a:cubicBezTo>
                    <a:pt x="6856815" y="63500"/>
                    <a:pt x="6852956" y="59690"/>
                    <a:pt x="6849097" y="57150"/>
                  </a:cubicBezTo>
                  <a:cubicBezTo>
                    <a:pt x="6841378" y="53340"/>
                    <a:pt x="6841378" y="46990"/>
                    <a:pt x="6829799" y="44450"/>
                  </a:cubicBezTo>
                  <a:cubicBezTo>
                    <a:pt x="6822080" y="43180"/>
                    <a:pt x="6818221" y="41910"/>
                    <a:pt x="6814362" y="39370"/>
                  </a:cubicBezTo>
                  <a:cubicBezTo>
                    <a:pt x="6814362" y="38100"/>
                    <a:pt x="6806643" y="36830"/>
                    <a:pt x="6806643" y="35560"/>
                  </a:cubicBezTo>
                  <a:lnTo>
                    <a:pt x="6795065" y="31750"/>
                  </a:lnTo>
                  <a:cubicBezTo>
                    <a:pt x="6791205" y="29210"/>
                    <a:pt x="6787346" y="25400"/>
                    <a:pt x="6779627" y="24130"/>
                  </a:cubicBezTo>
                  <a:cubicBezTo>
                    <a:pt x="6764190" y="20320"/>
                    <a:pt x="6760330" y="15240"/>
                    <a:pt x="6768049" y="8890"/>
                  </a:cubicBezTo>
                  <a:cubicBezTo>
                    <a:pt x="6756471" y="7620"/>
                    <a:pt x="6748752" y="5080"/>
                    <a:pt x="6737174" y="5080"/>
                  </a:cubicBezTo>
                  <a:cubicBezTo>
                    <a:pt x="6690861" y="6350"/>
                    <a:pt x="6640690" y="8890"/>
                    <a:pt x="6594376" y="10160"/>
                  </a:cubicBezTo>
                  <a:cubicBezTo>
                    <a:pt x="6586657" y="10160"/>
                    <a:pt x="6575079" y="11430"/>
                    <a:pt x="6571220" y="12700"/>
                  </a:cubicBezTo>
                  <a:cubicBezTo>
                    <a:pt x="6540345" y="19050"/>
                    <a:pt x="6509470" y="13970"/>
                    <a:pt x="6478595" y="12700"/>
                  </a:cubicBezTo>
                  <a:cubicBezTo>
                    <a:pt x="6455439" y="12700"/>
                    <a:pt x="6432282" y="8890"/>
                    <a:pt x="6409126" y="7620"/>
                  </a:cubicBezTo>
                  <a:cubicBezTo>
                    <a:pt x="6382110" y="6350"/>
                    <a:pt x="6358954" y="7620"/>
                    <a:pt x="6331939" y="6350"/>
                  </a:cubicBezTo>
                  <a:cubicBezTo>
                    <a:pt x="6328079" y="6350"/>
                    <a:pt x="6324219" y="5080"/>
                    <a:pt x="6320360" y="3810"/>
                  </a:cubicBezTo>
                  <a:cubicBezTo>
                    <a:pt x="6312641" y="0"/>
                    <a:pt x="6297203" y="1270"/>
                    <a:pt x="6289485" y="2540"/>
                  </a:cubicBezTo>
                  <a:cubicBezTo>
                    <a:pt x="6277907" y="5080"/>
                    <a:pt x="6274048" y="8890"/>
                    <a:pt x="6266328" y="12700"/>
                  </a:cubicBezTo>
                  <a:cubicBezTo>
                    <a:pt x="6247031" y="13970"/>
                    <a:pt x="6220016" y="15240"/>
                    <a:pt x="6200719" y="19050"/>
                  </a:cubicBezTo>
                  <a:cubicBezTo>
                    <a:pt x="6185282" y="21590"/>
                    <a:pt x="6177563" y="22860"/>
                    <a:pt x="6165984" y="20320"/>
                  </a:cubicBezTo>
                  <a:lnTo>
                    <a:pt x="6162125" y="21590"/>
                  </a:lnTo>
                  <a:cubicBezTo>
                    <a:pt x="6169843" y="24130"/>
                    <a:pt x="6173703" y="27940"/>
                    <a:pt x="6181422" y="30480"/>
                  </a:cubicBezTo>
                  <a:cubicBezTo>
                    <a:pt x="6169843" y="31750"/>
                    <a:pt x="6154406" y="34290"/>
                    <a:pt x="6146687" y="33020"/>
                  </a:cubicBezTo>
                  <a:cubicBezTo>
                    <a:pt x="6127391" y="31750"/>
                    <a:pt x="6119672" y="34290"/>
                    <a:pt x="6104234" y="36830"/>
                  </a:cubicBezTo>
                  <a:cubicBezTo>
                    <a:pt x="6088797" y="40640"/>
                    <a:pt x="6069500" y="43180"/>
                    <a:pt x="6054062" y="45720"/>
                  </a:cubicBezTo>
                  <a:cubicBezTo>
                    <a:pt x="6050203" y="45720"/>
                    <a:pt x="6046343" y="45720"/>
                    <a:pt x="6042484" y="44450"/>
                  </a:cubicBezTo>
                  <a:cubicBezTo>
                    <a:pt x="6038625" y="44450"/>
                    <a:pt x="6034765" y="43180"/>
                    <a:pt x="6034765" y="43180"/>
                  </a:cubicBezTo>
                  <a:cubicBezTo>
                    <a:pt x="6015468" y="45720"/>
                    <a:pt x="5996171" y="48260"/>
                    <a:pt x="5976874" y="45720"/>
                  </a:cubicBezTo>
                  <a:cubicBezTo>
                    <a:pt x="5973015" y="45720"/>
                    <a:pt x="5973015" y="46990"/>
                    <a:pt x="5969155" y="46990"/>
                  </a:cubicBezTo>
                  <a:cubicBezTo>
                    <a:pt x="5945999" y="49530"/>
                    <a:pt x="5930561" y="58420"/>
                    <a:pt x="5899686" y="58420"/>
                  </a:cubicBezTo>
                  <a:cubicBezTo>
                    <a:pt x="5876530" y="58420"/>
                    <a:pt x="5853374" y="64770"/>
                    <a:pt x="5830218" y="64770"/>
                  </a:cubicBezTo>
                  <a:cubicBezTo>
                    <a:pt x="5803201" y="66040"/>
                    <a:pt x="5780045" y="68580"/>
                    <a:pt x="5756889" y="72390"/>
                  </a:cubicBezTo>
                  <a:cubicBezTo>
                    <a:pt x="5749170" y="73660"/>
                    <a:pt x="5741452" y="73660"/>
                    <a:pt x="5737592" y="73660"/>
                  </a:cubicBezTo>
                  <a:cubicBezTo>
                    <a:pt x="5718295" y="71120"/>
                    <a:pt x="5706717" y="74930"/>
                    <a:pt x="5698998" y="78740"/>
                  </a:cubicBezTo>
                  <a:cubicBezTo>
                    <a:pt x="5679701" y="87630"/>
                    <a:pt x="5648826" y="90170"/>
                    <a:pt x="5621811" y="92710"/>
                  </a:cubicBezTo>
                  <a:cubicBezTo>
                    <a:pt x="5587076" y="95250"/>
                    <a:pt x="5552341" y="96520"/>
                    <a:pt x="5517607" y="97790"/>
                  </a:cubicBezTo>
                  <a:cubicBezTo>
                    <a:pt x="5513747" y="97790"/>
                    <a:pt x="5509888" y="101600"/>
                    <a:pt x="5502170" y="102870"/>
                  </a:cubicBezTo>
                  <a:cubicBezTo>
                    <a:pt x="5498310" y="102870"/>
                    <a:pt x="5494451" y="101600"/>
                    <a:pt x="5494451" y="101600"/>
                  </a:cubicBezTo>
                  <a:cubicBezTo>
                    <a:pt x="5475154" y="109220"/>
                    <a:pt x="5463576" y="120650"/>
                    <a:pt x="5424982" y="119380"/>
                  </a:cubicBezTo>
                  <a:lnTo>
                    <a:pt x="5421122" y="119380"/>
                  </a:lnTo>
                  <a:cubicBezTo>
                    <a:pt x="5390247" y="125730"/>
                    <a:pt x="5359372" y="123190"/>
                    <a:pt x="5332356" y="120650"/>
                  </a:cubicBezTo>
                  <a:cubicBezTo>
                    <a:pt x="5324638" y="120650"/>
                    <a:pt x="5313059" y="118110"/>
                    <a:pt x="5309200" y="115570"/>
                  </a:cubicBezTo>
                  <a:cubicBezTo>
                    <a:pt x="5297622" y="107950"/>
                    <a:pt x="5266747" y="105410"/>
                    <a:pt x="5243590" y="107950"/>
                  </a:cubicBezTo>
                  <a:cubicBezTo>
                    <a:pt x="5224293" y="110490"/>
                    <a:pt x="5204996" y="111760"/>
                    <a:pt x="5185699" y="114300"/>
                  </a:cubicBezTo>
                  <a:cubicBezTo>
                    <a:pt x="5154825" y="116840"/>
                    <a:pt x="5127809" y="118110"/>
                    <a:pt x="5096934" y="113030"/>
                  </a:cubicBezTo>
                  <a:cubicBezTo>
                    <a:pt x="5066058" y="107950"/>
                    <a:pt x="5042902" y="111760"/>
                    <a:pt x="5027465" y="123190"/>
                  </a:cubicBezTo>
                  <a:cubicBezTo>
                    <a:pt x="5015886" y="130810"/>
                    <a:pt x="4985011" y="132080"/>
                    <a:pt x="4965714" y="125730"/>
                  </a:cubicBezTo>
                  <a:cubicBezTo>
                    <a:pt x="4954136" y="121920"/>
                    <a:pt x="4946417" y="123190"/>
                    <a:pt x="4934839" y="125730"/>
                  </a:cubicBezTo>
                  <a:lnTo>
                    <a:pt x="4911683" y="133350"/>
                  </a:lnTo>
                  <a:cubicBezTo>
                    <a:pt x="4907824" y="134620"/>
                    <a:pt x="4900105" y="134620"/>
                    <a:pt x="4896246" y="134620"/>
                  </a:cubicBezTo>
                  <a:lnTo>
                    <a:pt x="4873089" y="134620"/>
                  </a:lnTo>
                  <a:cubicBezTo>
                    <a:pt x="4857651" y="134620"/>
                    <a:pt x="4842214" y="133350"/>
                    <a:pt x="4826776" y="132080"/>
                  </a:cubicBezTo>
                  <a:cubicBezTo>
                    <a:pt x="4807479" y="130810"/>
                    <a:pt x="4792042" y="127000"/>
                    <a:pt x="4772745" y="125730"/>
                  </a:cubicBezTo>
                  <a:cubicBezTo>
                    <a:pt x="4741870" y="124460"/>
                    <a:pt x="4734151" y="115570"/>
                    <a:pt x="4722573" y="109220"/>
                  </a:cubicBezTo>
                  <a:cubicBezTo>
                    <a:pt x="4714854" y="105410"/>
                    <a:pt x="4699416" y="100330"/>
                    <a:pt x="4683979" y="101600"/>
                  </a:cubicBezTo>
                  <a:cubicBezTo>
                    <a:pt x="4668541" y="104140"/>
                    <a:pt x="4653104" y="101600"/>
                    <a:pt x="4641526" y="100330"/>
                  </a:cubicBezTo>
                  <a:cubicBezTo>
                    <a:pt x="4637666" y="100330"/>
                    <a:pt x="4629947" y="99060"/>
                    <a:pt x="4626088" y="99060"/>
                  </a:cubicBezTo>
                  <a:cubicBezTo>
                    <a:pt x="4599072" y="96520"/>
                    <a:pt x="4579775" y="101600"/>
                    <a:pt x="4560478" y="107950"/>
                  </a:cubicBezTo>
                  <a:lnTo>
                    <a:pt x="4545041" y="113030"/>
                  </a:lnTo>
                  <a:cubicBezTo>
                    <a:pt x="4541182" y="114300"/>
                    <a:pt x="4541182" y="116840"/>
                    <a:pt x="4537322" y="118110"/>
                  </a:cubicBezTo>
                  <a:cubicBezTo>
                    <a:pt x="4514166" y="124460"/>
                    <a:pt x="4491009" y="121920"/>
                    <a:pt x="4463994" y="118110"/>
                  </a:cubicBezTo>
                  <a:cubicBezTo>
                    <a:pt x="4440837" y="114300"/>
                    <a:pt x="4413822" y="118110"/>
                    <a:pt x="4406103" y="125730"/>
                  </a:cubicBezTo>
                  <a:cubicBezTo>
                    <a:pt x="4402244" y="130810"/>
                    <a:pt x="4398384" y="134620"/>
                    <a:pt x="4379087" y="137160"/>
                  </a:cubicBezTo>
                  <a:cubicBezTo>
                    <a:pt x="4359790" y="140970"/>
                    <a:pt x="4336634" y="143510"/>
                    <a:pt x="4332775" y="152400"/>
                  </a:cubicBezTo>
                  <a:cubicBezTo>
                    <a:pt x="4332775" y="153670"/>
                    <a:pt x="4328915" y="154940"/>
                    <a:pt x="4325056" y="154940"/>
                  </a:cubicBezTo>
                  <a:cubicBezTo>
                    <a:pt x="4313478" y="156210"/>
                    <a:pt x="4305759" y="157480"/>
                    <a:pt x="4294181" y="158750"/>
                  </a:cubicBezTo>
                  <a:lnTo>
                    <a:pt x="4259446" y="158750"/>
                  </a:lnTo>
                  <a:cubicBezTo>
                    <a:pt x="4236290" y="157480"/>
                    <a:pt x="4213133" y="154940"/>
                    <a:pt x="4189977" y="153670"/>
                  </a:cubicBezTo>
                  <a:cubicBezTo>
                    <a:pt x="4162961" y="152400"/>
                    <a:pt x="4139805" y="157480"/>
                    <a:pt x="4112789" y="158750"/>
                  </a:cubicBezTo>
                  <a:lnTo>
                    <a:pt x="4108930" y="160020"/>
                  </a:lnTo>
                  <a:cubicBezTo>
                    <a:pt x="4101211" y="163830"/>
                    <a:pt x="4089633" y="162560"/>
                    <a:pt x="4081914" y="160020"/>
                  </a:cubicBezTo>
                  <a:cubicBezTo>
                    <a:pt x="4066477" y="154940"/>
                    <a:pt x="4039461" y="153670"/>
                    <a:pt x="4020164" y="156210"/>
                  </a:cubicBezTo>
                  <a:cubicBezTo>
                    <a:pt x="3997007" y="160020"/>
                    <a:pt x="3973851" y="162560"/>
                    <a:pt x="3950695" y="165100"/>
                  </a:cubicBezTo>
                  <a:cubicBezTo>
                    <a:pt x="3942976" y="165100"/>
                    <a:pt x="3935257" y="163830"/>
                    <a:pt x="3931398" y="163830"/>
                  </a:cubicBezTo>
                  <a:cubicBezTo>
                    <a:pt x="3923679" y="163830"/>
                    <a:pt x="3912101" y="162560"/>
                    <a:pt x="3908242" y="163830"/>
                  </a:cubicBezTo>
                  <a:cubicBezTo>
                    <a:pt x="3877367" y="171450"/>
                    <a:pt x="3846491" y="168910"/>
                    <a:pt x="3819476" y="163830"/>
                  </a:cubicBezTo>
                  <a:cubicBezTo>
                    <a:pt x="3804038" y="161290"/>
                    <a:pt x="3780882" y="158750"/>
                    <a:pt x="3773163" y="151130"/>
                  </a:cubicBezTo>
                  <a:cubicBezTo>
                    <a:pt x="3769303" y="146050"/>
                    <a:pt x="3753866" y="140970"/>
                    <a:pt x="3742288" y="137160"/>
                  </a:cubicBezTo>
                  <a:cubicBezTo>
                    <a:pt x="3722991" y="130810"/>
                    <a:pt x="3703694" y="121920"/>
                    <a:pt x="3668960" y="121920"/>
                  </a:cubicBezTo>
                  <a:cubicBezTo>
                    <a:pt x="3661241" y="121920"/>
                    <a:pt x="3653522" y="116840"/>
                    <a:pt x="3649663" y="118110"/>
                  </a:cubicBezTo>
                  <a:cubicBezTo>
                    <a:pt x="3634225" y="119380"/>
                    <a:pt x="3634225" y="116840"/>
                    <a:pt x="3626506" y="114300"/>
                  </a:cubicBezTo>
                  <a:cubicBezTo>
                    <a:pt x="3618787" y="111760"/>
                    <a:pt x="3607210" y="109220"/>
                    <a:pt x="3599491" y="105410"/>
                  </a:cubicBezTo>
                  <a:cubicBezTo>
                    <a:pt x="3587912" y="100330"/>
                    <a:pt x="3576334" y="93980"/>
                    <a:pt x="3564756" y="88900"/>
                  </a:cubicBezTo>
                  <a:cubicBezTo>
                    <a:pt x="3553178" y="83820"/>
                    <a:pt x="3545459" y="77470"/>
                    <a:pt x="3533881" y="72390"/>
                  </a:cubicBezTo>
                  <a:cubicBezTo>
                    <a:pt x="3530022" y="71120"/>
                    <a:pt x="3518443" y="69850"/>
                    <a:pt x="3514584" y="71120"/>
                  </a:cubicBezTo>
                  <a:lnTo>
                    <a:pt x="3468271" y="78740"/>
                  </a:lnTo>
                  <a:cubicBezTo>
                    <a:pt x="3460553" y="80010"/>
                    <a:pt x="3456693" y="82550"/>
                    <a:pt x="3452834" y="85090"/>
                  </a:cubicBezTo>
                  <a:lnTo>
                    <a:pt x="3448975" y="83820"/>
                  </a:lnTo>
                  <a:cubicBezTo>
                    <a:pt x="3452834" y="80010"/>
                    <a:pt x="3456693" y="76200"/>
                    <a:pt x="3460553" y="74930"/>
                  </a:cubicBezTo>
                  <a:lnTo>
                    <a:pt x="3414240" y="71120"/>
                  </a:lnTo>
                  <a:cubicBezTo>
                    <a:pt x="3402662" y="69850"/>
                    <a:pt x="3383365" y="69850"/>
                    <a:pt x="3375646" y="69850"/>
                  </a:cubicBezTo>
                  <a:lnTo>
                    <a:pt x="3313896" y="69850"/>
                  </a:lnTo>
                  <a:cubicBezTo>
                    <a:pt x="3290740" y="69850"/>
                    <a:pt x="3271442" y="68580"/>
                    <a:pt x="3248286" y="69850"/>
                  </a:cubicBezTo>
                  <a:cubicBezTo>
                    <a:pt x="3232849" y="71120"/>
                    <a:pt x="3221270" y="68580"/>
                    <a:pt x="3209692" y="66040"/>
                  </a:cubicBezTo>
                  <a:cubicBezTo>
                    <a:pt x="3178817" y="58420"/>
                    <a:pt x="3147942" y="49530"/>
                    <a:pt x="3105489" y="53340"/>
                  </a:cubicBezTo>
                  <a:cubicBezTo>
                    <a:pt x="3101629" y="53340"/>
                    <a:pt x="3093910" y="52070"/>
                    <a:pt x="3090051" y="50800"/>
                  </a:cubicBezTo>
                  <a:cubicBezTo>
                    <a:pt x="3078473" y="49530"/>
                    <a:pt x="3070754" y="46990"/>
                    <a:pt x="3055316" y="44450"/>
                  </a:cubicBezTo>
                  <a:cubicBezTo>
                    <a:pt x="3055316" y="48260"/>
                    <a:pt x="3055316" y="49530"/>
                    <a:pt x="3059176" y="52070"/>
                  </a:cubicBezTo>
                  <a:cubicBezTo>
                    <a:pt x="3051457" y="54610"/>
                    <a:pt x="3047598" y="53340"/>
                    <a:pt x="3043738" y="52070"/>
                  </a:cubicBezTo>
                  <a:cubicBezTo>
                    <a:pt x="3039879" y="53340"/>
                    <a:pt x="3036020" y="55880"/>
                    <a:pt x="3032160" y="55880"/>
                  </a:cubicBezTo>
                  <a:cubicBezTo>
                    <a:pt x="3012863" y="58420"/>
                    <a:pt x="2993566" y="59690"/>
                    <a:pt x="2974269" y="62230"/>
                  </a:cubicBezTo>
                  <a:cubicBezTo>
                    <a:pt x="2966551" y="63500"/>
                    <a:pt x="2958832" y="64770"/>
                    <a:pt x="2954973" y="66040"/>
                  </a:cubicBezTo>
                  <a:cubicBezTo>
                    <a:pt x="2939535" y="69850"/>
                    <a:pt x="2927957" y="76200"/>
                    <a:pt x="2900941" y="74930"/>
                  </a:cubicBezTo>
                  <a:cubicBezTo>
                    <a:pt x="2897082" y="74930"/>
                    <a:pt x="2889363" y="77470"/>
                    <a:pt x="2881644" y="77470"/>
                  </a:cubicBezTo>
                  <a:cubicBezTo>
                    <a:pt x="2873925" y="78740"/>
                    <a:pt x="2862347" y="78740"/>
                    <a:pt x="2854629" y="80010"/>
                  </a:cubicBezTo>
                  <a:lnTo>
                    <a:pt x="2846910" y="80010"/>
                  </a:lnTo>
                  <a:cubicBezTo>
                    <a:pt x="2823753" y="82550"/>
                    <a:pt x="2804456" y="85090"/>
                    <a:pt x="2781300" y="86360"/>
                  </a:cubicBezTo>
                  <a:lnTo>
                    <a:pt x="2765862" y="86360"/>
                  </a:lnTo>
                  <a:cubicBezTo>
                    <a:pt x="2746565" y="86360"/>
                    <a:pt x="2731128" y="85090"/>
                    <a:pt x="2711831" y="85090"/>
                  </a:cubicBezTo>
                  <a:cubicBezTo>
                    <a:pt x="2692534" y="85090"/>
                    <a:pt x="2673237" y="87630"/>
                    <a:pt x="2653940" y="87630"/>
                  </a:cubicBezTo>
                  <a:cubicBezTo>
                    <a:pt x="2630784" y="87630"/>
                    <a:pt x="2603768" y="87630"/>
                    <a:pt x="2584471" y="82550"/>
                  </a:cubicBezTo>
                  <a:cubicBezTo>
                    <a:pt x="2580612" y="81280"/>
                    <a:pt x="2569034" y="81280"/>
                    <a:pt x="2561315" y="82550"/>
                  </a:cubicBezTo>
                  <a:cubicBezTo>
                    <a:pt x="2534299" y="83820"/>
                    <a:pt x="2507283" y="85090"/>
                    <a:pt x="2484127" y="87630"/>
                  </a:cubicBezTo>
                  <a:cubicBezTo>
                    <a:pt x="2460971" y="90170"/>
                    <a:pt x="2449393" y="87630"/>
                    <a:pt x="2441674" y="81280"/>
                  </a:cubicBezTo>
                  <a:cubicBezTo>
                    <a:pt x="2437814" y="78740"/>
                    <a:pt x="2430096" y="76200"/>
                    <a:pt x="2422377" y="73660"/>
                  </a:cubicBezTo>
                  <a:cubicBezTo>
                    <a:pt x="2410799" y="71120"/>
                    <a:pt x="2399220" y="67310"/>
                    <a:pt x="2387642" y="67310"/>
                  </a:cubicBezTo>
                  <a:cubicBezTo>
                    <a:pt x="2360627" y="67310"/>
                    <a:pt x="2345189" y="62230"/>
                    <a:pt x="2325892" y="58420"/>
                  </a:cubicBezTo>
                  <a:cubicBezTo>
                    <a:pt x="2295017" y="52070"/>
                    <a:pt x="2268001" y="44450"/>
                    <a:pt x="2229407" y="45720"/>
                  </a:cubicBezTo>
                  <a:lnTo>
                    <a:pt x="2229407" y="39370"/>
                  </a:lnTo>
                  <a:cubicBezTo>
                    <a:pt x="2237126" y="39370"/>
                    <a:pt x="2244845" y="39370"/>
                    <a:pt x="2252564" y="38100"/>
                  </a:cubicBezTo>
                  <a:cubicBezTo>
                    <a:pt x="2240986" y="35560"/>
                    <a:pt x="2240986" y="31750"/>
                    <a:pt x="2233267" y="29210"/>
                  </a:cubicBezTo>
                  <a:cubicBezTo>
                    <a:pt x="2217829" y="25400"/>
                    <a:pt x="2202392" y="24130"/>
                    <a:pt x="2186954" y="21590"/>
                  </a:cubicBezTo>
                  <a:cubicBezTo>
                    <a:pt x="2175376" y="20320"/>
                    <a:pt x="2159938" y="20320"/>
                    <a:pt x="2167657" y="26670"/>
                  </a:cubicBezTo>
                  <a:cubicBezTo>
                    <a:pt x="2148360" y="27940"/>
                    <a:pt x="2132923" y="27940"/>
                    <a:pt x="2125204" y="30480"/>
                  </a:cubicBezTo>
                  <a:cubicBezTo>
                    <a:pt x="2109766" y="34290"/>
                    <a:pt x="2094329" y="31750"/>
                    <a:pt x="2082751" y="29210"/>
                  </a:cubicBezTo>
                  <a:cubicBezTo>
                    <a:pt x="2075032" y="27940"/>
                    <a:pt x="2067313" y="26670"/>
                    <a:pt x="2059594" y="27940"/>
                  </a:cubicBezTo>
                  <a:cubicBezTo>
                    <a:pt x="2013282" y="35560"/>
                    <a:pt x="1966969" y="31750"/>
                    <a:pt x="1920656" y="31750"/>
                  </a:cubicBezTo>
                  <a:cubicBezTo>
                    <a:pt x="1912937" y="31750"/>
                    <a:pt x="1905219" y="30480"/>
                    <a:pt x="1893640" y="30480"/>
                  </a:cubicBezTo>
                  <a:cubicBezTo>
                    <a:pt x="1878203" y="29210"/>
                    <a:pt x="1866625" y="26670"/>
                    <a:pt x="1851187" y="25400"/>
                  </a:cubicBezTo>
                  <a:cubicBezTo>
                    <a:pt x="1835750" y="24130"/>
                    <a:pt x="1816453" y="22860"/>
                    <a:pt x="1801015" y="21590"/>
                  </a:cubicBezTo>
                  <a:lnTo>
                    <a:pt x="1789437" y="21590"/>
                  </a:lnTo>
                  <a:cubicBezTo>
                    <a:pt x="1762421" y="21590"/>
                    <a:pt x="1735406" y="22860"/>
                    <a:pt x="1712249" y="22860"/>
                  </a:cubicBezTo>
                  <a:cubicBezTo>
                    <a:pt x="1692952" y="22860"/>
                    <a:pt x="1673655" y="20320"/>
                    <a:pt x="1650499" y="19050"/>
                  </a:cubicBezTo>
                  <a:cubicBezTo>
                    <a:pt x="1646640" y="8890"/>
                    <a:pt x="1615764" y="11430"/>
                    <a:pt x="1596468" y="6350"/>
                  </a:cubicBezTo>
                  <a:cubicBezTo>
                    <a:pt x="1592608" y="5080"/>
                    <a:pt x="1584889" y="6350"/>
                    <a:pt x="1581030" y="6350"/>
                  </a:cubicBezTo>
                  <a:cubicBezTo>
                    <a:pt x="1557874" y="5080"/>
                    <a:pt x="1542436" y="8890"/>
                    <a:pt x="1534717" y="15240"/>
                  </a:cubicBezTo>
                  <a:cubicBezTo>
                    <a:pt x="1523139" y="21590"/>
                    <a:pt x="1492264" y="24130"/>
                    <a:pt x="1503842" y="34290"/>
                  </a:cubicBezTo>
                  <a:cubicBezTo>
                    <a:pt x="1507702" y="35560"/>
                    <a:pt x="1515420" y="36830"/>
                    <a:pt x="1519280" y="39370"/>
                  </a:cubicBezTo>
                  <a:cubicBezTo>
                    <a:pt x="1519280" y="43180"/>
                    <a:pt x="1515420" y="45720"/>
                    <a:pt x="1503842" y="44450"/>
                  </a:cubicBezTo>
                  <a:cubicBezTo>
                    <a:pt x="1499983" y="44450"/>
                    <a:pt x="1496123" y="46990"/>
                    <a:pt x="1492264" y="48260"/>
                  </a:cubicBezTo>
                  <a:cubicBezTo>
                    <a:pt x="1488405" y="49530"/>
                    <a:pt x="1488405" y="52070"/>
                    <a:pt x="1484545" y="52070"/>
                  </a:cubicBezTo>
                  <a:cubicBezTo>
                    <a:pt x="1461389" y="54610"/>
                    <a:pt x="1445951" y="60960"/>
                    <a:pt x="1418936" y="59690"/>
                  </a:cubicBezTo>
                  <a:lnTo>
                    <a:pt x="1411217" y="59690"/>
                  </a:lnTo>
                  <a:cubicBezTo>
                    <a:pt x="1388060" y="66040"/>
                    <a:pt x="1364904" y="64770"/>
                    <a:pt x="1337889" y="63500"/>
                  </a:cubicBezTo>
                  <a:cubicBezTo>
                    <a:pt x="1326310" y="62230"/>
                    <a:pt x="1310873" y="63500"/>
                    <a:pt x="1295435" y="63500"/>
                  </a:cubicBezTo>
                  <a:cubicBezTo>
                    <a:pt x="1283857" y="63500"/>
                    <a:pt x="1272279" y="63500"/>
                    <a:pt x="1260701" y="60960"/>
                  </a:cubicBezTo>
                  <a:cubicBezTo>
                    <a:pt x="1245263" y="58420"/>
                    <a:pt x="1229826" y="54610"/>
                    <a:pt x="1214388" y="52070"/>
                  </a:cubicBezTo>
                  <a:cubicBezTo>
                    <a:pt x="1198950" y="49530"/>
                    <a:pt x="1179654" y="49530"/>
                    <a:pt x="1179654" y="40640"/>
                  </a:cubicBezTo>
                  <a:cubicBezTo>
                    <a:pt x="1179654" y="39370"/>
                    <a:pt x="1171935" y="38100"/>
                    <a:pt x="1171935" y="36830"/>
                  </a:cubicBezTo>
                  <a:cubicBezTo>
                    <a:pt x="1144919" y="44450"/>
                    <a:pt x="1121763" y="50800"/>
                    <a:pt x="1098606" y="57150"/>
                  </a:cubicBezTo>
                  <a:cubicBezTo>
                    <a:pt x="1087028" y="60960"/>
                    <a:pt x="1071591" y="66040"/>
                    <a:pt x="1079309" y="72390"/>
                  </a:cubicBezTo>
                  <a:cubicBezTo>
                    <a:pt x="1079309" y="73660"/>
                    <a:pt x="1075450" y="74930"/>
                    <a:pt x="1075450" y="76200"/>
                  </a:cubicBezTo>
                  <a:cubicBezTo>
                    <a:pt x="1071591" y="78740"/>
                    <a:pt x="1067731" y="81280"/>
                    <a:pt x="1060012" y="82550"/>
                  </a:cubicBezTo>
                  <a:cubicBezTo>
                    <a:pt x="1052294" y="86360"/>
                    <a:pt x="1044575" y="90170"/>
                    <a:pt x="1036856" y="95250"/>
                  </a:cubicBezTo>
                  <a:lnTo>
                    <a:pt x="1013700" y="102870"/>
                  </a:lnTo>
                  <a:cubicBezTo>
                    <a:pt x="1005981" y="106680"/>
                    <a:pt x="998262" y="110490"/>
                    <a:pt x="986684" y="113030"/>
                  </a:cubicBezTo>
                  <a:cubicBezTo>
                    <a:pt x="959668" y="120650"/>
                    <a:pt x="932653" y="128270"/>
                    <a:pt x="901777" y="135890"/>
                  </a:cubicBezTo>
                  <a:cubicBezTo>
                    <a:pt x="886340" y="140970"/>
                    <a:pt x="867043" y="144780"/>
                    <a:pt x="851605" y="149860"/>
                  </a:cubicBezTo>
                  <a:cubicBezTo>
                    <a:pt x="824590" y="157480"/>
                    <a:pt x="793715" y="163830"/>
                    <a:pt x="778277" y="175260"/>
                  </a:cubicBezTo>
                  <a:cubicBezTo>
                    <a:pt x="778277" y="176530"/>
                    <a:pt x="770558" y="177800"/>
                    <a:pt x="766699" y="179070"/>
                  </a:cubicBezTo>
                  <a:cubicBezTo>
                    <a:pt x="747402" y="184150"/>
                    <a:pt x="716527" y="184150"/>
                    <a:pt x="716527" y="194310"/>
                  </a:cubicBezTo>
                  <a:cubicBezTo>
                    <a:pt x="685652" y="194310"/>
                    <a:pt x="670214" y="201930"/>
                    <a:pt x="654777" y="208280"/>
                  </a:cubicBezTo>
                  <a:cubicBezTo>
                    <a:pt x="643198" y="213360"/>
                    <a:pt x="631620" y="219710"/>
                    <a:pt x="616183" y="223520"/>
                  </a:cubicBezTo>
                  <a:cubicBezTo>
                    <a:pt x="600745" y="226060"/>
                    <a:pt x="581448" y="224790"/>
                    <a:pt x="562151" y="224790"/>
                  </a:cubicBezTo>
                  <a:cubicBezTo>
                    <a:pt x="554432" y="224790"/>
                    <a:pt x="546714" y="224790"/>
                    <a:pt x="546714" y="226060"/>
                  </a:cubicBezTo>
                  <a:cubicBezTo>
                    <a:pt x="531276" y="231140"/>
                    <a:pt x="511979" y="234950"/>
                    <a:pt x="500401" y="241300"/>
                  </a:cubicBezTo>
                  <a:cubicBezTo>
                    <a:pt x="488823" y="247650"/>
                    <a:pt x="477245" y="251460"/>
                    <a:pt x="457948" y="252730"/>
                  </a:cubicBezTo>
                  <a:cubicBezTo>
                    <a:pt x="438651" y="254000"/>
                    <a:pt x="419354" y="260350"/>
                    <a:pt x="392338" y="256540"/>
                  </a:cubicBezTo>
                  <a:cubicBezTo>
                    <a:pt x="369182" y="254000"/>
                    <a:pt x="342166" y="256540"/>
                    <a:pt x="326728" y="251460"/>
                  </a:cubicBezTo>
                  <a:cubicBezTo>
                    <a:pt x="295853" y="252730"/>
                    <a:pt x="272697" y="255270"/>
                    <a:pt x="245681" y="256540"/>
                  </a:cubicBezTo>
                  <a:cubicBezTo>
                    <a:pt x="214806" y="259080"/>
                    <a:pt x="180072" y="257810"/>
                    <a:pt x="153056" y="265430"/>
                  </a:cubicBezTo>
                  <a:cubicBezTo>
                    <a:pt x="129900" y="271780"/>
                    <a:pt x="110603" y="278130"/>
                    <a:pt x="75868" y="276860"/>
                  </a:cubicBezTo>
                  <a:cubicBezTo>
                    <a:pt x="79728" y="284480"/>
                    <a:pt x="83587" y="290830"/>
                    <a:pt x="87446" y="298450"/>
                  </a:cubicBezTo>
                  <a:cubicBezTo>
                    <a:pt x="95165" y="318770"/>
                    <a:pt x="102884" y="339090"/>
                    <a:pt x="106743" y="359410"/>
                  </a:cubicBezTo>
                  <a:cubicBezTo>
                    <a:pt x="118321" y="384810"/>
                    <a:pt x="122181" y="408940"/>
                    <a:pt x="114462" y="433070"/>
                  </a:cubicBezTo>
                  <a:cubicBezTo>
                    <a:pt x="106743" y="467360"/>
                    <a:pt x="72009" y="1640840"/>
                    <a:pt x="37274" y="1672590"/>
                  </a:cubicBezTo>
                  <a:lnTo>
                    <a:pt x="2540" y="1699260"/>
                  </a:lnTo>
                  <a:cubicBezTo>
                    <a:pt x="0" y="1705610"/>
                    <a:pt x="6399" y="1709420"/>
                    <a:pt x="25696" y="1710690"/>
                  </a:cubicBezTo>
                  <a:cubicBezTo>
                    <a:pt x="48852" y="1711960"/>
                    <a:pt x="56571" y="1717040"/>
                    <a:pt x="64290" y="1723390"/>
                  </a:cubicBezTo>
                  <a:cubicBezTo>
                    <a:pt x="72009" y="1733550"/>
                    <a:pt x="60431" y="1743710"/>
                    <a:pt x="75868" y="1753870"/>
                  </a:cubicBezTo>
                  <a:cubicBezTo>
                    <a:pt x="83587" y="1758950"/>
                    <a:pt x="75868" y="1767840"/>
                    <a:pt x="72009" y="1775460"/>
                  </a:cubicBezTo>
                  <a:cubicBezTo>
                    <a:pt x="68149" y="1785620"/>
                    <a:pt x="75868" y="1795780"/>
                    <a:pt x="87446" y="1804670"/>
                  </a:cubicBezTo>
                  <a:cubicBezTo>
                    <a:pt x="114462" y="1819910"/>
                    <a:pt x="118321" y="1837690"/>
                    <a:pt x="118321" y="1854200"/>
                  </a:cubicBezTo>
                  <a:cubicBezTo>
                    <a:pt x="118321" y="1858010"/>
                    <a:pt x="122181" y="1861820"/>
                    <a:pt x="126040" y="1864360"/>
                  </a:cubicBezTo>
                  <a:cubicBezTo>
                    <a:pt x="133759" y="1866900"/>
                    <a:pt x="149197" y="1869440"/>
                    <a:pt x="164634" y="1870710"/>
                  </a:cubicBezTo>
                  <a:lnTo>
                    <a:pt x="257259" y="1885950"/>
                  </a:lnTo>
                  <a:cubicBezTo>
                    <a:pt x="299713" y="1893570"/>
                    <a:pt x="334447" y="1892300"/>
                    <a:pt x="373041" y="1883410"/>
                  </a:cubicBezTo>
                  <a:cubicBezTo>
                    <a:pt x="376900" y="1882140"/>
                    <a:pt x="388479" y="1880870"/>
                    <a:pt x="392338" y="1880870"/>
                  </a:cubicBezTo>
                  <a:cubicBezTo>
                    <a:pt x="419354" y="1882140"/>
                    <a:pt x="446369" y="1882140"/>
                    <a:pt x="469526" y="1889760"/>
                  </a:cubicBezTo>
                  <a:cubicBezTo>
                    <a:pt x="496542" y="1897380"/>
                    <a:pt x="535135" y="1902460"/>
                    <a:pt x="566011" y="1908810"/>
                  </a:cubicBezTo>
                  <a:cubicBezTo>
                    <a:pt x="585308" y="1912620"/>
                    <a:pt x="608464" y="1917700"/>
                    <a:pt x="620042" y="1922780"/>
                  </a:cubicBezTo>
                  <a:cubicBezTo>
                    <a:pt x="627761" y="1925320"/>
                    <a:pt x="635480" y="1927860"/>
                    <a:pt x="643198" y="1929130"/>
                  </a:cubicBezTo>
                  <a:cubicBezTo>
                    <a:pt x="685652" y="1934210"/>
                    <a:pt x="708808" y="1946910"/>
                    <a:pt x="735824" y="1957070"/>
                  </a:cubicBezTo>
                  <a:cubicBezTo>
                    <a:pt x="758980" y="1965960"/>
                    <a:pt x="789855" y="1971040"/>
                    <a:pt x="824590" y="1972310"/>
                  </a:cubicBezTo>
                  <a:cubicBezTo>
                    <a:pt x="863184" y="1974850"/>
                    <a:pt x="901777" y="1976120"/>
                    <a:pt x="940371" y="1978660"/>
                  </a:cubicBezTo>
                  <a:cubicBezTo>
                    <a:pt x="955809" y="1979930"/>
                    <a:pt x="975106" y="1981200"/>
                    <a:pt x="990543" y="1983740"/>
                  </a:cubicBezTo>
                  <a:cubicBezTo>
                    <a:pt x="1009840" y="1986280"/>
                    <a:pt x="1029137" y="1986280"/>
                    <a:pt x="1044575" y="1990090"/>
                  </a:cubicBezTo>
                  <a:cubicBezTo>
                    <a:pt x="1067731" y="1996440"/>
                    <a:pt x="1090888" y="2000250"/>
                    <a:pt x="1121763" y="1997710"/>
                  </a:cubicBezTo>
                  <a:cubicBezTo>
                    <a:pt x="1133341" y="1996440"/>
                    <a:pt x="1148778" y="1998980"/>
                    <a:pt x="1160357" y="2000250"/>
                  </a:cubicBezTo>
                  <a:cubicBezTo>
                    <a:pt x="1164216" y="2000250"/>
                    <a:pt x="1168075" y="2001520"/>
                    <a:pt x="1171935" y="2001520"/>
                  </a:cubicBezTo>
                  <a:cubicBezTo>
                    <a:pt x="1214388" y="2002790"/>
                    <a:pt x="1252982" y="2000250"/>
                    <a:pt x="1291576" y="1997710"/>
                  </a:cubicBezTo>
                  <a:cubicBezTo>
                    <a:pt x="1307013" y="1996440"/>
                    <a:pt x="1322451" y="1995170"/>
                    <a:pt x="1337889" y="1992630"/>
                  </a:cubicBezTo>
                  <a:cubicBezTo>
                    <a:pt x="1380342" y="1986280"/>
                    <a:pt x="1422795" y="1979930"/>
                    <a:pt x="1461389" y="1972310"/>
                  </a:cubicBezTo>
                  <a:cubicBezTo>
                    <a:pt x="1488405" y="1967230"/>
                    <a:pt x="1515420" y="1962150"/>
                    <a:pt x="1546295" y="1967230"/>
                  </a:cubicBezTo>
                  <a:lnTo>
                    <a:pt x="1561733" y="1967230"/>
                  </a:lnTo>
                  <a:cubicBezTo>
                    <a:pt x="1588749" y="1967230"/>
                    <a:pt x="1615764" y="1965960"/>
                    <a:pt x="1638921" y="1964690"/>
                  </a:cubicBezTo>
                  <a:cubicBezTo>
                    <a:pt x="1642780" y="1964690"/>
                    <a:pt x="1650499" y="1964690"/>
                    <a:pt x="1650499" y="1963420"/>
                  </a:cubicBezTo>
                  <a:cubicBezTo>
                    <a:pt x="1662077" y="1958340"/>
                    <a:pt x="1681374" y="1958340"/>
                    <a:pt x="1700671" y="1957070"/>
                  </a:cubicBezTo>
                  <a:cubicBezTo>
                    <a:pt x="1731546" y="1955800"/>
                    <a:pt x="1762421" y="1955800"/>
                    <a:pt x="1785577" y="1949450"/>
                  </a:cubicBezTo>
                  <a:cubicBezTo>
                    <a:pt x="1808734" y="1944370"/>
                    <a:pt x="1831890" y="1943100"/>
                    <a:pt x="1858906" y="1941830"/>
                  </a:cubicBezTo>
                  <a:cubicBezTo>
                    <a:pt x="1862765" y="1941830"/>
                    <a:pt x="1870484" y="1940560"/>
                    <a:pt x="1874344" y="1940560"/>
                  </a:cubicBezTo>
                  <a:cubicBezTo>
                    <a:pt x="1893640" y="1939290"/>
                    <a:pt x="1912937" y="1935480"/>
                    <a:pt x="1928375" y="1936750"/>
                  </a:cubicBezTo>
                  <a:cubicBezTo>
                    <a:pt x="1963109" y="1939290"/>
                    <a:pt x="1978547" y="1935480"/>
                    <a:pt x="2001703" y="1925320"/>
                  </a:cubicBezTo>
                  <a:cubicBezTo>
                    <a:pt x="2005563" y="1922780"/>
                    <a:pt x="2017141" y="1921510"/>
                    <a:pt x="2024860" y="1920240"/>
                  </a:cubicBezTo>
                  <a:cubicBezTo>
                    <a:pt x="2044157" y="1918970"/>
                    <a:pt x="2063454" y="1920240"/>
                    <a:pt x="2082751" y="1918970"/>
                  </a:cubicBezTo>
                  <a:cubicBezTo>
                    <a:pt x="2094329" y="1918970"/>
                    <a:pt x="2105907" y="1915160"/>
                    <a:pt x="2113626" y="1915160"/>
                  </a:cubicBezTo>
                  <a:cubicBezTo>
                    <a:pt x="2144501" y="1916430"/>
                    <a:pt x="2179235" y="1912620"/>
                    <a:pt x="2206251" y="1918970"/>
                  </a:cubicBezTo>
                  <a:cubicBezTo>
                    <a:pt x="2210110" y="1920240"/>
                    <a:pt x="2217829" y="1920240"/>
                    <a:pt x="2225548" y="1920240"/>
                  </a:cubicBezTo>
                  <a:cubicBezTo>
                    <a:pt x="2275720" y="1921510"/>
                    <a:pt x="2318173" y="1926590"/>
                    <a:pt x="2352908" y="1936750"/>
                  </a:cubicBezTo>
                  <a:cubicBezTo>
                    <a:pt x="2364486" y="1940560"/>
                    <a:pt x="2379924" y="1943100"/>
                    <a:pt x="2391502" y="1945640"/>
                  </a:cubicBezTo>
                  <a:cubicBezTo>
                    <a:pt x="2403080" y="1948180"/>
                    <a:pt x="2418518" y="1948180"/>
                    <a:pt x="2430096" y="1949450"/>
                  </a:cubicBezTo>
                  <a:cubicBezTo>
                    <a:pt x="2441674" y="1950720"/>
                    <a:pt x="2449393" y="1951990"/>
                    <a:pt x="2460971" y="1951990"/>
                  </a:cubicBezTo>
                  <a:cubicBezTo>
                    <a:pt x="2480268" y="1951990"/>
                    <a:pt x="2495705" y="1954530"/>
                    <a:pt x="2507283" y="1959610"/>
                  </a:cubicBezTo>
                  <a:cubicBezTo>
                    <a:pt x="2511143" y="1960880"/>
                    <a:pt x="2515002" y="1962150"/>
                    <a:pt x="2518862" y="1964690"/>
                  </a:cubicBezTo>
                  <a:cubicBezTo>
                    <a:pt x="2515002" y="1968500"/>
                    <a:pt x="2538159" y="1978660"/>
                    <a:pt x="2553596" y="1978660"/>
                  </a:cubicBezTo>
                  <a:cubicBezTo>
                    <a:pt x="2580612" y="1978660"/>
                    <a:pt x="2607628" y="1981200"/>
                    <a:pt x="2630784" y="1987550"/>
                  </a:cubicBezTo>
                  <a:cubicBezTo>
                    <a:pt x="2634643" y="1988820"/>
                    <a:pt x="2642362" y="1988820"/>
                    <a:pt x="2650081" y="1987550"/>
                  </a:cubicBezTo>
                  <a:cubicBezTo>
                    <a:pt x="2661659" y="1986280"/>
                    <a:pt x="2669378" y="1986280"/>
                    <a:pt x="2677097" y="1990090"/>
                  </a:cubicBezTo>
                  <a:cubicBezTo>
                    <a:pt x="2680956" y="1991360"/>
                    <a:pt x="2696394" y="1991360"/>
                    <a:pt x="2704112" y="1991360"/>
                  </a:cubicBezTo>
                  <a:cubicBezTo>
                    <a:pt x="2723409" y="1991360"/>
                    <a:pt x="2746565" y="1990090"/>
                    <a:pt x="2765862" y="1991360"/>
                  </a:cubicBezTo>
                  <a:cubicBezTo>
                    <a:pt x="2800597" y="1992630"/>
                    <a:pt x="2831472" y="1993900"/>
                    <a:pt x="2866207" y="1996440"/>
                  </a:cubicBezTo>
                  <a:cubicBezTo>
                    <a:pt x="2873925" y="1996440"/>
                    <a:pt x="2881644" y="1997710"/>
                    <a:pt x="2885504" y="1998980"/>
                  </a:cubicBezTo>
                  <a:cubicBezTo>
                    <a:pt x="2893222" y="2005330"/>
                    <a:pt x="2912519" y="2005330"/>
                    <a:pt x="2924098" y="2006600"/>
                  </a:cubicBezTo>
                  <a:cubicBezTo>
                    <a:pt x="2935675" y="2007870"/>
                    <a:pt x="2951113" y="2009140"/>
                    <a:pt x="2958832" y="2009140"/>
                  </a:cubicBezTo>
                  <a:cubicBezTo>
                    <a:pt x="2962691" y="2007870"/>
                    <a:pt x="2970410" y="2006600"/>
                    <a:pt x="2978129" y="2004060"/>
                  </a:cubicBezTo>
                  <a:cubicBezTo>
                    <a:pt x="2962691" y="2004060"/>
                    <a:pt x="2954973" y="2005330"/>
                    <a:pt x="2947254" y="2005330"/>
                  </a:cubicBezTo>
                  <a:cubicBezTo>
                    <a:pt x="2962691" y="1998980"/>
                    <a:pt x="2978129" y="1997710"/>
                    <a:pt x="2997426" y="2001520"/>
                  </a:cubicBezTo>
                  <a:cubicBezTo>
                    <a:pt x="3020582" y="2007870"/>
                    <a:pt x="3039879" y="2007870"/>
                    <a:pt x="3066895" y="2001520"/>
                  </a:cubicBezTo>
                  <a:lnTo>
                    <a:pt x="3090051" y="1997710"/>
                  </a:lnTo>
                  <a:lnTo>
                    <a:pt x="3090051" y="1991360"/>
                  </a:lnTo>
                  <a:cubicBezTo>
                    <a:pt x="3101629" y="1992630"/>
                    <a:pt x="3113207" y="1995170"/>
                    <a:pt x="3120926" y="1995170"/>
                  </a:cubicBezTo>
                  <a:cubicBezTo>
                    <a:pt x="3144083" y="1991360"/>
                    <a:pt x="3167239" y="1987550"/>
                    <a:pt x="3186536" y="1982470"/>
                  </a:cubicBezTo>
                  <a:cubicBezTo>
                    <a:pt x="3209692" y="1977390"/>
                    <a:pt x="3228989" y="1971040"/>
                    <a:pt x="3248286" y="1965960"/>
                  </a:cubicBezTo>
                  <a:cubicBezTo>
                    <a:pt x="3252146" y="1965960"/>
                    <a:pt x="3252146" y="1964690"/>
                    <a:pt x="3256005" y="1964690"/>
                  </a:cubicBezTo>
                  <a:cubicBezTo>
                    <a:pt x="3283020" y="1962150"/>
                    <a:pt x="3306177" y="1960880"/>
                    <a:pt x="3333193" y="1958340"/>
                  </a:cubicBezTo>
                  <a:cubicBezTo>
                    <a:pt x="3348630" y="1957070"/>
                    <a:pt x="3360208" y="1954530"/>
                    <a:pt x="3375646" y="1953260"/>
                  </a:cubicBezTo>
                  <a:cubicBezTo>
                    <a:pt x="3387224" y="1951990"/>
                    <a:pt x="3394943" y="1951990"/>
                    <a:pt x="3406521" y="1950720"/>
                  </a:cubicBezTo>
                  <a:lnTo>
                    <a:pt x="3445115" y="1950720"/>
                  </a:lnTo>
                  <a:cubicBezTo>
                    <a:pt x="3452834" y="1950720"/>
                    <a:pt x="3464412" y="1950720"/>
                    <a:pt x="3472131" y="1949450"/>
                  </a:cubicBezTo>
                  <a:cubicBezTo>
                    <a:pt x="3475990" y="1946910"/>
                    <a:pt x="3483709" y="1943100"/>
                    <a:pt x="3487568" y="1943100"/>
                  </a:cubicBezTo>
                  <a:cubicBezTo>
                    <a:pt x="3499146" y="1943100"/>
                    <a:pt x="3506865" y="1945640"/>
                    <a:pt x="3518443" y="1946910"/>
                  </a:cubicBezTo>
                  <a:cubicBezTo>
                    <a:pt x="3522303" y="1946910"/>
                    <a:pt x="3522303" y="1948180"/>
                    <a:pt x="3522303" y="1949450"/>
                  </a:cubicBezTo>
                  <a:cubicBezTo>
                    <a:pt x="3537740" y="1954530"/>
                    <a:pt x="3549318" y="1960880"/>
                    <a:pt x="3564756" y="1965960"/>
                  </a:cubicBezTo>
                  <a:cubicBezTo>
                    <a:pt x="3584053" y="1972310"/>
                    <a:pt x="3603350" y="1972310"/>
                    <a:pt x="3614928" y="1968500"/>
                  </a:cubicBezTo>
                  <a:cubicBezTo>
                    <a:pt x="3634225" y="1963420"/>
                    <a:pt x="3649663" y="1959610"/>
                    <a:pt x="3676679" y="1962150"/>
                  </a:cubicBezTo>
                  <a:cubicBezTo>
                    <a:pt x="3680538" y="1962150"/>
                    <a:pt x="3688257" y="1963420"/>
                    <a:pt x="3692116" y="1962150"/>
                  </a:cubicBezTo>
                  <a:cubicBezTo>
                    <a:pt x="3711413" y="1959610"/>
                    <a:pt x="3734569" y="1957070"/>
                    <a:pt x="3753866" y="1953260"/>
                  </a:cubicBezTo>
                  <a:cubicBezTo>
                    <a:pt x="3765444" y="1951990"/>
                    <a:pt x="3780882" y="1951990"/>
                    <a:pt x="3784741" y="1949450"/>
                  </a:cubicBezTo>
                  <a:cubicBezTo>
                    <a:pt x="3796319" y="1941830"/>
                    <a:pt x="3815617" y="1938020"/>
                    <a:pt x="3834913" y="1932940"/>
                  </a:cubicBezTo>
                  <a:cubicBezTo>
                    <a:pt x="3846491" y="1929130"/>
                    <a:pt x="3858070" y="1924050"/>
                    <a:pt x="3869648" y="1922780"/>
                  </a:cubicBezTo>
                  <a:cubicBezTo>
                    <a:pt x="3896664" y="1920240"/>
                    <a:pt x="3915960" y="1912620"/>
                    <a:pt x="3939117" y="1907540"/>
                  </a:cubicBezTo>
                  <a:cubicBezTo>
                    <a:pt x="3958414" y="1903730"/>
                    <a:pt x="3969992" y="1896110"/>
                    <a:pt x="3989289" y="1894840"/>
                  </a:cubicBezTo>
                  <a:cubicBezTo>
                    <a:pt x="4020164" y="1892300"/>
                    <a:pt x="4043320" y="1885950"/>
                    <a:pt x="4070336" y="1879600"/>
                  </a:cubicBezTo>
                  <a:cubicBezTo>
                    <a:pt x="4085774" y="1875790"/>
                    <a:pt x="4105071" y="1873250"/>
                    <a:pt x="4124367" y="1874520"/>
                  </a:cubicBezTo>
                  <a:cubicBezTo>
                    <a:pt x="4135945" y="1875790"/>
                    <a:pt x="4151383" y="1874520"/>
                    <a:pt x="4159102" y="1873250"/>
                  </a:cubicBezTo>
                  <a:cubicBezTo>
                    <a:pt x="4174540" y="1870710"/>
                    <a:pt x="4189977" y="1866900"/>
                    <a:pt x="4205414" y="1864360"/>
                  </a:cubicBezTo>
                  <a:cubicBezTo>
                    <a:pt x="4216993" y="1861820"/>
                    <a:pt x="4228571" y="1859280"/>
                    <a:pt x="4240149" y="1859280"/>
                  </a:cubicBezTo>
                  <a:cubicBezTo>
                    <a:pt x="4278743" y="1858010"/>
                    <a:pt x="4309618" y="1855470"/>
                    <a:pt x="4328915" y="1842770"/>
                  </a:cubicBezTo>
                  <a:cubicBezTo>
                    <a:pt x="4336634" y="1837690"/>
                    <a:pt x="4375228" y="1831340"/>
                    <a:pt x="4390666" y="1833880"/>
                  </a:cubicBezTo>
                  <a:cubicBezTo>
                    <a:pt x="4417681" y="1837690"/>
                    <a:pt x="4436978" y="1835150"/>
                    <a:pt x="4452416" y="1827530"/>
                  </a:cubicBezTo>
                  <a:cubicBezTo>
                    <a:pt x="4463994" y="1823720"/>
                    <a:pt x="4479431" y="1824990"/>
                    <a:pt x="4491009" y="1827530"/>
                  </a:cubicBezTo>
                  <a:cubicBezTo>
                    <a:pt x="4498728" y="1830070"/>
                    <a:pt x="4506447" y="1831340"/>
                    <a:pt x="4514166" y="1831340"/>
                  </a:cubicBezTo>
                  <a:cubicBezTo>
                    <a:pt x="4541182" y="1832610"/>
                    <a:pt x="4572057" y="1831340"/>
                    <a:pt x="4599072" y="1832610"/>
                  </a:cubicBezTo>
                  <a:cubicBezTo>
                    <a:pt x="4622229" y="1833880"/>
                    <a:pt x="4645385" y="1831340"/>
                    <a:pt x="4660823" y="1826260"/>
                  </a:cubicBezTo>
                  <a:cubicBezTo>
                    <a:pt x="4676260" y="1821180"/>
                    <a:pt x="4687838" y="1821180"/>
                    <a:pt x="4710994" y="1823720"/>
                  </a:cubicBezTo>
                  <a:cubicBezTo>
                    <a:pt x="4730292" y="1826260"/>
                    <a:pt x="4745729" y="1832610"/>
                    <a:pt x="4772745" y="1831340"/>
                  </a:cubicBezTo>
                  <a:cubicBezTo>
                    <a:pt x="4795901" y="1830070"/>
                    <a:pt x="4822917" y="1833880"/>
                    <a:pt x="4849932" y="1830070"/>
                  </a:cubicBezTo>
                  <a:lnTo>
                    <a:pt x="4865370" y="1830070"/>
                  </a:lnTo>
                  <a:cubicBezTo>
                    <a:pt x="4888526" y="1832610"/>
                    <a:pt x="4911683" y="1833880"/>
                    <a:pt x="4930980" y="1840230"/>
                  </a:cubicBezTo>
                  <a:cubicBezTo>
                    <a:pt x="4954136" y="1846580"/>
                    <a:pt x="4957996" y="1799590"/>
                    <a:pt x="4981152" y="1804670"/>
                  </a:cubicBezTo>
                  <a:cubicBezTo>
                    <a:pt x="5015886" y="1812290"/>
                    <a:pt x="5008168" y="1804670"/>
                    <a:pt x="5042902" y="1811020"/>
                  </a:cubicBezTo>
                  <a:cubicBezTo>
                    <a:pt x="5069918" y="1814830"/>
                    <a:pt x="5058340" y="1800860"/>
                    <a:pt x="5089214" y="1803400"/>
                  </a:cubicBezTo>
                  <a:cubicBezTo>
                    <a:pt x="5093074" y="1803400"/>
                    <a:pt x="5139387" y="1813560"/>
                    <a:pt x="5139387" y="1812290"/>
                  </a:cubicBezTo>
                  <a:cubicBezTo>
                    <a:pt x="5158684" y="1808480"/>
                    <a:pt x="5177981" y="1770380"/>
                    <a:pt x="5197278" y="1771650"/>
                  </a:cubicBezTo>
                  <a:cubicBezTo>
                    <a:pt x="5235871" y="1775460"/>
                    <a:pt x="5270606" y="1772920"/>
                    <a:pt x="5305341" y="1767840"/>
                  </a:cubicBezTo>
                  <a:cubicBezTo>
                    <a:pt x="5324638" y="1765300"/>
                    <a:pt x="5355513" y="1756410"/>
                    <a:pt x="5370950" y="1760220"/>
                  </a:cubicBezTo>
                  <a:cubicBezTo>
                    <a:pt x="5397966" y="1766570"/>
                    <a:pt x="5424982" y="1769110"/>
                    <a:pt x="5455856" y="1770380"/>
                  </a:cubicBezTo>
                  <a:cubicBezTo>
                    <a:pt x="5459716" y="1770380"/>
                    <a:pt x="5463576" y="1771650"/>
                    <a:pt x="5467435" y="1772920"/>
                  </a:cubicBezTo>
                  <a:cubicBezTo>
                    <a:pt x="5479013" y="1778000"/>
                    <a:pt x="5533044" y="1764030"/>
                    <a:pt x="5544623" y="1769110"/>
                  </a:cubicBezTo>
                  <a:cubicBezTo>
                    <a:pt x="5560060" y="1776730"/>
                    <a:pt x="5575498" y="1784350"/>
                    <a:pt x="5590935" y="1790700"/>
                  </a:cubicBezTo>
                  <a:cubicBezTo>
                    <a:pt x="5598654" y="1793240"/>
                    <a:pt x="5610232" y="1794510"/>
                    <a:pt x="5614092" y="1797050"/>
                  </a:cubicBezTo>
                  <a:cubicBezTo>
                    <a:pt x="5617952" y="1803400"/>
                    <a:pt x="5625670" y="1805940"/>
                    <a:pt x="5644967" y="1805940"/>
                  </a:cubicBezTo>
                  <a:cubicBezTo>
                    <a:pt x="5656545" y="1805940"/>
                    <a:pt x="5668123" y="1807210"/>
                    <a:pt x="5675842" y="1809750"/>
                  </a:cubicBezTo>
                  <a:cubicBezTo>
                    <a:pt x="5695139" y="1813560"/>
                    <a:pt x="5710576" y="1817370"/>
                    <a:pt x="5726014" y="1821180"/>
                  </a:cubicBezTo>
                  <a:cubicBezTo>
                    <a:pt x="5745311" y="1824990"/>
                    <a:pt x="5764608" y="1828800"/>
                    <a:pt x="5772327" y="1835150"/>
                  </a:cubicBezTo>
                  <a:cubicBezTo>
                    <a:pt x="5776186" y="1837690"/>
                    <a:pt x="5780045" y="1838960"/>
                    <a:pt x="5783905" y="1840230"/>
                  </a:cubicBezTo>
                  <a:cubicBezTo>
                    <a:pt x="5799342" y="1845310"/>
                    <a:pt x="5814780" y="1849120"/>
                    <a:pt x="5830218" y="1854200"/>
                  </a:cubicBezTo>
                  <a:cubicBezTo>
                    <a:pt x="5853374" y="1860550"/>
                    <a:pt x="5872671" y="1868170"/>
                    <a:pt x="5895827" y="1874520"/>
                  </a:cubicBezTo>
                  <a:cubicBezTo>
                    <a:pt x="5903546" y="1875790"/>
                    <a:pt x="5911265" y="1878330"/>
                    <a:pt x="5918983" y="1879600"/>
                  </a:cubicBezTo>
                  <a:cubicBezTo>
                    <a:pt x="5934421" y="1882140"/>
                    <a:pt x="5949858" y="1884680"/>
                    <a:pt x="5961437" y="1888490"/>
                  </a:cubicBezTo>
                  <a:cubicBezTo>
                    <a:pt x="5973015" y="1892300"/>
                    <a:pt x="6027046" y="1869440"/>
                    <a:pt x="6034765" y="1874520"/>
                  </a:cubicBezTo>
                  <a:cubicBezTo>
                    <a:pt x="6034765" y="1875790"/>
                    <a:pt x="6038625" y="1875790"/>
                    <a:pt x="6042484" y="1875790"/>
                  </a:cubicBezTo>
                  <a:cubicBezTo>
                    <a:pt x="6065640" y="1882140"/>
                    <a:pt x="6088797" y="1879600"/>
                    <a:pt x="6111953" y="1877060"/>
                  </a:cubicBezTo>
                  <a:cubicBezTo>
                    <a:pt x="6119672" y="1875790"/>
                    <a:pt x="6127391" y="1874520"/>
                    <a:pt x="6131250" y="1875790"/>
                  </a:cubicBezTo>
                  <a:cubicBezTo>
                    <a:pt x="6158266" y="1879600"/>
                    <a:pt x="6177563" y="1888490"/>
                    <a:pt x="6212297" y="1889760"/>
                  </a:cubicBezTo>
                  <a:cubicBezTo>
                    <a:pt x="6212297" y="1889760"/>
                    <a:pt x="6216157" y="1889760"/>
                    <a:pt x="6216157" y="1891030"/>
                  </a:cubicBezTo>
                  <a:cubicBezTo>
                    <a:pt x="6223875" y="1898650"/>
                    <a:pt x="6247031" y="1898650"/>
                    <a:pt x="6266328" y="1899920"/>
                  </a:cubicBezTo>
                  <a:cubicBezTo>
                    <a:pt x="6277907" y="1899920"/>
                    <a:pt x="6289485" y="1901190"/>
                    <a:pt x="6297203" y="1902460"/>
                  </a:cubicBezTo>
                  <a:cubicBezTo>
                    <a:pt x="6320360" y="1906270"/>
                    <a:pt x="6343516" y="1911350"/>
                    <a:pt x="6370532" y="1913890"/>
                  </a:cubicBezTo>
                  <a:cubicBezTo>
                    <a:pt x="6405267" y="1917700"/>
                    <a:pt x="6440001" y="1920240"/>
                    <a:pt x="6467017" y="1926590"/>
                  </a:cubicBezTo>
                  <a:cubicBezTo>
                    <a:pt x="6470876" y="1926590"/>
                    <a:pt x="6474736" y="1926590"/>
                    <a:pt x="6474736" y="1927860"/>
                  </a:cubicBezTo>
                  <a:cubicBezTo>
                    <a:pt x="6486314" y="1930400"/>
                    <a:pt x="6505611" y="1931670"/>
                    <a:pt x="6513329" y="1935480"/>
                  </a:cubicBezTo>
                  <a:cubicBezTo>
                    <a:pt x="6524908" y="1943100"/>
                    <a:pt x="6555783" y="1941830"/>
                    <a:pt x="6571220" y="1948180"/>
                  </a:cubicBezTo>
                  <a:lnTo>
                    <a:pt x="6575079" y="1948180"/>
                  </a:lnTo>
                  <a:cubicBezTo>
                    <a:pt x="6590517" y="1948180"/>
                    <a:pt x="6605955" y="1949450"/>
                    <a:pt x="6625251" y="1949450"/>
                  </a:cubicBezTo>
                  <a:cubicBezTo>
                    <a:pt x="6632970" y="1948180"/>
                    <a:pt x="6644549" y="1945640"/>
                    <a:pt x="6652267" y="1945640"/>
                  </a:cubicBezTo>
                  <a:cubicBezTo>
                    <a:pt x="6687002" y="1949450"/>
                    <a:pt x="6721736" y="1949450"/>
                    <a:pt x="6744893" y="1939290"/>
                  </a:cubicBezTo>
                  <a:cubicBezTo>
                    <a:pt x="6748752" y="1938020"/>
                    <a:pt x="6756471" y="1938020"/>
                    <a:pt x="6764190" y="1938020"/>
                  </a:cubicBezTo>
                  <a:lnTo>
                    <a:pt x="6795065" y="1938020"/>
                  </a:lnTo>
                  <a:cubicBezTo>
                    <a:pt x="6829799" y="1935480"/>
                    <a:pt x="6860675" y="1932940"/>
                    <a:pt x="6895409" y="1931670"/>
                  </a:cubicBezTo>
                  <a:cubicBezTo>
                    <a:pt x="6910847" y="1930400"/>
                    <a:pt x="6930144" y="1932940"/>
                    <a:pt x="6945581" y="1934210"/>
                  </a:cubicBezTo>
                  <a:cubicBezTo>
                    <a:pt x="6961018" y="1935480"/>
                    <a:pt x="6976456" y="1935480"/>
                    <a:pt x="6991893" y="1935480"/>
                  </a:cubicBezTo>
                  <a:cubicBezTo>
                    <a:pt x="7011190" y="1935480"/>
                    <a:pt x="7026628" y="1932940"/>
                    <a:pt x="7045926" y="1932940"/>
                  </a:cubicBezTo>
                  <a:cubicBezTo>
                    <a:pt x="7061363" y="1931670"/>
                    <a:pt x="7080660" y="1931670"/>
                    <a:pt x="7096097" y="1930400"/>
                  </a:cubicBezTo>
                  <a:cubicBezTo>
                    <a:pt x="7130832" y="1927860"/>
                    <a:pt x="7161707" y="1925320"/>
                    <a:pt x="7196441" y="1924050"/>
                  </a:cubicBezTo>
                  <a:cubicBezTo>
                    <a:pt x="7219598" y="1880870"/>
                    <a:pt x="7215738" y="1830070"/>
                    <a:pt x="7215738" y="1778000"/>
                  </a:cubicBezTo>
                  <a:close/>
                </a:path>
              </a:pathLst>
            </a:custGeom>
            <a:blipFill>
              <a:blip r:embed="rId5"/>
              <a:stretch>
                <a:fillRect t="-219954" b="-219954"/>
              </a:stretch>
            </a:blipFill>
          </p:spPr>
          <p:txBody>
            <a:bodyPr/>
            <a:lstStyle/>
            <a:p>
              <a:endParaRPr lang="pt-B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800A0-9F73-46AB-ED47-5C16F02418A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40E4A54-4D31-D458-B540-F8F65361BE7E}"/>
              </a:ext>
            </a:extLst>
          </p:cNvPr>
          <p:cNvGrpSpPr/>
          <p:nvPr/>
        </p:nvGrpSpPr>
        <p:grpSpPr>
          <a:xfrm>
            <a:off x="914697" y="793573"/>
            <a:ext cx="16458607" cy="8699854"/>
            <a:chOff x="0" y="0"/>
            <a:chExt cx="8277467" cy="4375386"/>
          </a:xfrm>
        </p:grpSpPr>
        <p:sp>
          <p:nvSpPr>
            <p:cNvPr id="3" name="Freeform 3">
              <a:extLst>
                <a:ext uri="{FF2B5EF4-FFF2-40B4-BE49-F238E27FC236}">
                  <a16:creationId xmlns:a16="http://schemas.microsoft.com/office/drawing/2014/main" id="{F9BAD37A-4CEC-C651-B7E8-353D9A7144D9}"/>
                </a:ext>
              </a:extLst>
            </p:cNvPr>
            <p:cNvSpPr/>
            <p:nvPr/>
          </p:nvSpPr>
          <p:spPr>
            <a:xfrm>
              <a:off x="0" y="0"/>
              <a:ext cx="8277467" cy="4375386"/>
            </a:xfrm>
            <a:custGeom>
              <a:avLst/>
              <a:gdLst/>
              <a:ahLst/>
              <a:cxnLst/>
              <a:rect l="l" t="t" r="r" b="b"/>
              <a:pathLst>
                <a:path w="8277467" h="4375386">
                  <a:moveTo>
                    <a:pt x="0" y="0"/>
                  </a:moveTo>
                  <a:lnTo>
                    <a:pt x="0" y="4375386"/>
                  </a:lnTo>
                  <a:lnTo>
                    <a:pt x="8277467" y="4375386"/>
                  </a:lnTo>
                  <a:lnTo>
                    <a:pt x="8277467" y="0"/>
                  </a:lnTo>
                  <a:lnTo>
                    <a:pt x="0" y="0"/>
                  </a:lnTo>
                  <a:close/>
                  <a:moveTo>
                    <a:pt x="8216507" y="4314426"/>
                  </a:moveTo>
                  <a:lnTo>
                    <a:pt x="59690" y="4314426"/>
                  </a:lnTo>
                  <a:lnTo>
                    <a:pt x="59690" y="59690"/>
                  </a:lnTo>
                  <a:lnTo>
                    <a:pt x="8216507" y="59690"/>
                  </a:lnTo>
                  <a:lnTo>
                    <a:pt x="8216507" y="4314426"/>
                  </a:lnTo>
                  <a:close/>
                </a:path>
              </a:pathLst>
            </a:custGeom>
            <a:solidFill>
              <a:srgbClr val="101010"/>
            </a:solidFill>
          </p:spPr>
          <p:txBody>
            <a:bodyPr/>
            <a:lstStyle/>
            <a:p>
              <a:endParaRPr lang="pt-BR"/>
            </a:p>
          </p:txBody>
        </p:sp>
      </p:grpSp>
      <p:sp>
        <p:nvSpPr>
          <p:cNvPr id="4" name="Freeform 4">
            <a:extLst>
              <a:ext uri="{FF2B5EF4-FFF2-40B4-BE49-F238E27FC236}">
                <a16:creationId xmlns:a16="http://schemas.microsoft.com/office/drawing/2014/main" id="{55BA3833-A124-D04A-998B-206713A93187}"/>
              </a:ext>
            </a:extLst>
          </p:cNvPr>
          <p:cNvSpPr/>
          <p:nvPr/>
        </p:nvSpPr>
        <p:spPr>
          <a:xfrm rot="2787855">
            <a:off x="12783068" y="3778580"/>
            <a:ext cx="11136281" cy="9600478"/>
          </a:xfrm>
          <a:custGeom>
            <a:avLst/>
            <a:gdLst/>
            <a:ahLst/>
            <a:cxnLst/>
            <a:rect l="l" t="t" r="r" b="b"/>
            <a:pathLst>
              <a:path w="11136281" h="9600478">
                <a:moveTo>
                  <a:pt x="0" y="0"/>
                </a:moveTo>
                <a:lnTo>
                  <a:pt x="11136281" y="0"/>
                </a:lnTo>
                <a:lnTo>
                  <a:pt x="11136281" y="9600478"/>
                </a:lnTo>
                <a:lnTo>
                  <a:pt x="0" y="9600478"/>
                </a:lnTo>
                <a:lnTo>
                  <a:pt x="0" y="0"/>
                </a:lnTo>
                <a:close/>
              </a:path>
            </a:pathLst>
          </a:custGeom>
          <a:blipFill>
            <a:blip r:embed="rId2"/>
            <a:stretch>
              <a:fillRect l="-2096" t="-3498" b="-1607"/>
            </a:stretch>
          </a:blipFill>
        </p:spPr>
        <p:txBody>
          <a:bodyPr/>
          <a:lstStyle/>
          <a:p>
            <a:endParaRPr lang="pt-BR"/>
          </a:p>
        </p:txBody>
      </p:sp>
      <p:sp>
        <p:nvSpPr>
          <p:cNvPr id="5" name="Freeform 5">
            <a:extLst>
              <a:ext uri="{FF2B5EF4-FFF2-40B4-BE49-F238E27FC236}">
                <a16:creationId xmlns:a16="http://schemas.microsoft.com/office/drawing/2014/main" id="{9763C3F0-5EE8-E9A2-676B-3258E9ED7F75}"/>
              </a:ext>
            </a:extLst>
          </p:cNvPr>
          <p:cNvSpPr/>
          <p:nvPr/>
        </p:nvSpPr>
        <p:spPr>
          <a:xfrm rot="-7053852">
            <a:off x="-4102097" y="-4641962"/>
            <a:ext cx="11136281" cy="9600478"/>
          </a:xfrm>
          <a:custGeom>
            <a:avLst/>
            <a:gdLst/>
            <a:ahLst/>
            <a:cxnLst/>
            <a:rect l="l" t="t" r="r" b="b"/>
            <a:pathLst>
              <a:path w="11136281" h="9600478">
                <a:moveTo>
                  <a:pt x="0" y="0"/>
                </a:moveTo>
                <a:lnTo>
                  <a:pt x="11136282" y="0"/>
                </a:lnTo>
                <a:lnTo>
                  <a:pt x="11136282" y="9600479"/>
                </a:lnTo>
                <a:lnTo>
                  <a:pt x="0" y="9600479"/>
                </a:lnTo>
                <a:lnTo>
                  <a:pt x="0" y="0"/>
                </a:lnTo>
                <a:close/>
              </a:path>
            </a:pathLst>
          </a:custGeom>
          <a:blipFill>
            <a:blip r:embed="rId2"/>
            <a:stretch>
              <a:fillRect l="-2096" t="-3498" b="-1607"/>
            </a:stretch>
          </a:blipFill>
        </p:spPr>
        <p:txBody>
          <a:bodyPr/>
          <a:lstStyle/>
          <a:p>
            <a:endParaRPr lang="pt-BR"/>
          </a:p>
        </p:txBody>
      </p:sp>
      <p:sp>
        <p:nvSpPr>
          <p:cNvPr id="6" name="TextBox 6">
            <a:extLst>
              <a:ext uri="{FF2B5EF4-FFF2-40B4-BE49-F238E27FC236}">
                <a16:creationId xmlns:a16="http://schemas.microsoft.com/office/drawing/2014/main" id="{8C0F152E-E3D8-616C-5C3F-3F7695AA42DD}"/>
              </a:ext>
            </a:extLst>
          </p:cNvPr>
          <p:cNvSpPr txBox="1"/>
          <p:nvPr/>
        </p:nvSpPr>
        <p:spPr>
          <a:xfrm>
            <a:off x="6771266" y="4051549"/>
            <a:ext cx="4745466" cy="1329118"/>
          </a:xfrm>
          <a:prstGeom prst="rect">
            <a:avLst/>
          </a:prstGeom>
        </p:spPr>
        <p:txBody>
          <a:bodyPr wrap="square" lIns="0" tIns="0" rIns="0" bIns="0" rtlCol="0" anchor="t">
            <a:spAutoFit/>
          </a:bodyPr>
          <a:lstStyle/>
          <a:p>
            <a:pPr marL="0" lvl="0" indent="0" algn="ctr">
              <a:lnSpc>
                <a:spcPts val="10013"/>
              </a:lnSpc>
            </a:pPr>
            <a:r>
              <a:rPr lang="en-US" sz="9628" dirty="0">
                <a:solidFill>
                  <a:srgbClr val="000000"/>
                </a:solidFill>
                <a:latin typeface="Great Vibes"/>
                <a:ea typeface="Great Vibes"/>
                <a:cs typeface="Great Vibes"/>
                <a:sym typeface="Great Vibes"/>
              </a:rPr>
              <a:t>Solomon’s</a:t>
            </a:r>
          </a:p>
        </p:txBody>
      </p:sp>
      <p:sp>
        <p:nvSpPr>
          <p:cNvPr id="7" name="TextBox 7">
            <a:extLst>
              <a:ext uri="{FF2B5EF4-FFF2-40B4-BE49-F238E27FC236}">
                <a16:creationId xmlns:a16="http://schemas.microsoft.com/office/drawing/2014/main" id="{E867BD0F-ACBE-D474-EF5A-C48C1EA1539D}"/>
              </a:ext>
            </a:extLst>
          </p:cNvPr>
          <p:cNvSpPr txBox="1"/>
          <p:nvPr/>
        </p:nvSpPr>
        <p:spPr>
          <a:xfrm>
            <a:off x="5238576" y="5746128"/>
            <a:ext cx="7810847" cy="415290"/>
          </a:xfrm>
          <a:prstGeom prst="rect">
            <a:avLst/>
          </a:prstGeom>
        </p:spPr>
        <p:txBody>
          <a:bodyPr lIns="0" tIns="0" rIns="0" bIns="0" rtlCol="0" anchor="t">
            <a:spAutoFit/>
          </a:bodyPr>
          <a:lstStyle/>
          <a:p>
            <a:pPr marL="0" lvl="0" indent="0" algn="ctr">
              <a:lnSpc>
                <a:spcPts val="3359"/>
              </a:lnSpc>
            </a:pPr>
            <a:r>
              <a:rPr lang="en-US" sz="2800" i="1" dirty="0" err="1">
                <a:solidFill>
                  <a:srgbClr val="000000"/>
                </a:solidFill>
                <a:latin typeface="Roboto"/>
                <a:ea typeface="Roboto"/>
                <a:cs typeface="Roboto"/>
                <a:sym typeface="Roboto"/>
              </a:rPr>
              <a:t>Muito</a:t>
            </a:r>
            <a:r>
              <a:rPr lang="en-US" sz="2800" i="1" dirty="0">
                <a:solidFill>
                  <a:srgbClr val="000000"/>
                </a:solidFill>
                <a:latin typeface="Roboto"/>
                <a:ea typeface="Roboto"/>
                <a:cs typeface="Roboto"/>
                <a:sym typeface="Roboto"/>
              </a:rPr>
              <a:t> </a:t>
            </a:r>
            <a:r>
              <a:rPr lang="en-US" sz="2800" i="1" dirty="0" err="1">
                <a:solidFill>
                  <a:srgbClr val="000000"/>
                </a:solidFill>
                <a:latin typeface="Roboto"/>
                <a:ea typeface="Roboto"/>
                <a:cs typeface="Roboto"/>
                <a:sym typeface="Roboto"/>
              </a:rPr>
              <a:t>obrigado</a:t>
            </a:r>
            <a:r>
              <a:rPr lang="en-US" sz="2800" i="1" dirty="0">
                <a:solidFill>
                  <a:srgbClr val="000000"/>
                </a:solidFill>
                <a:latin typeface="Roboto"/>
                <a:ea typeface="Roboto"/>
                <a:cs typeface="Roboto"/>
                <a:sym typeface="Roboto"/>
              </a:rPr>
              <a:t>!</a:t>
            </a:r>
          </a:p>
        </p:txBody>
      </p:sp>
      <p:pic>
        <p:nvPicPr>
          <p:cNvPr id="9" name="Imagem 8" descr="Forma&#10;&#10;Descrição gerada automaticamente com confiança baixa">
            <a:extLst>
              <a:ext uri="{FF2B5EF4-FFF2-40B4-BE49-F238E27FC236}">
                <a16:creationId xmlns:a16="http://schemas.microsoft.com/office/drawing/2014/main" id="{E821D274-75A7-4E2A-0620-C93F2B2D25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538" y="3898481"/>
            <a:ext cx="1242728" cy="1242728"/>
          </a:xfrm>
          <a:prstGeom prst="rect">
            <a:avLst/>
          </a:prstGeom>
        </p:spPr>
      </p:pic>
    </p:spTree>
    <p:extLst>
      <p:ext uri="{BB962C8B-B14F-4D97-AF65-F5344CB8AC3E}">
        <p14:creationId xmlns:p14="http://schemas.microsoft.com/office/powerpoint/2010/main" val="26288601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291</Words>
  <Application>Microsoft Office PowerPoint</Application>
  <PresentationFormat>Personalizar</PresentationFormat>
  <Paragraphs>47</Paragraphs>
  <Slides>9</Slides>
  <Notes>0</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9</vt:i4>
      </vt:variant>
    </vt:vector>
  </HeadingPairs>
  <TitlesOfParts>
    <vt:vector size="22" baseType="lpstr">
      <vt:lpstr>Gotham</vt:lpstr>
      <vt:lpstr>Inter</vt:lpstr>
      <vt:lpstr>Arimo Italics</vt:lpstr>
      <vt:lpstr>Roboto</vt:lpstr>
      <vt:lpstr>Arimo Bold Italics</vt:lpstr>
      <vt:lpstr>Great Vibes</vt:lpstr>
      <vt:lpstr>Amsterdam Two</vt:lpstr>
      <vt:lpstr>Arial</vt:lpstr>
      <vt:lpstr>Inter Bold</vt:lpstr>
      <vt:lpstr>Open Sans</vt:lpstr>
      <vt:lpstr>Arimo</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Nome da Empresa</dc:title>
  <cp:lastModifiedBy>Vinicius Gonçalves</cp:lastModifiedBy>
  <cp:revision>3</cp:revision>
  <dcterms:created xsi:type="dcterms:W3CDTF">2006-08-16T00:00:00Z</dcterms:created>
  <dcterms:modified xsi:type="dcterms:W3CDTF">2024-12-03T10:23:54Z</dcterms:modified>
  <dc:identifier>DAGYLYkhSko</dc:identifier>
</cp:coreProperties>
</file>